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Lst>
  <p:notesMasterIdLst>
    <p:notesMasterId r:id="rId41"/>
  </p:notesMasterIdLst>
  <p:handoutMasterIdLst>
    <p:handoutMasterId r:id="rId42"/>
  </p:handoutMasterIdLst>
  <p:sldIdLst>
    <p:sldId id="1963" r:id="rId2"/>
    <p:sldId id="2098" r:id="rId3"/>
    <p:sldId id="2097" r:id="rId4"/>
    <p:sldId id="1965" r:id="rId5"/>
    <p:sldId id="1966" r:id="rId6"/>
    <p:sldId id="2026" r:id="rId7"/>
    <p:sldId id="2025" r:id="rId8"/>
    <p:sldId id="2023" r:id="rId9"/>
    <p:sldId id="2024" r:id="rId10"/>
    <p:sldId id="2027" r:id="rId11"/>
    <p:sldId id="2028" r:id="rId12"/>
    <p:sldId id="2033" r:id="rId13"/>
    <p:sldId id="2031" r:id="rId14"/>
    <p:sldId id="2030" r:id="rId15"/>
    <p:sldId id="2034" r:id="rId16"/>
    <p:sldId id="2035" r:id="rId17"/>
    <p:sldId id="2036" r:id="rId18"/>
    <p:sldId id="2037" r:id="rId19"/>
    <p:sldId id="2038" r:id="rId20"/>
    <p:sldId id="2039" r:id="rId21"/>
    <p:sldId id="2040" r:id="rId22"/>
    <p:sldId id="2041" r:id="rId23"/>
    <p:sldId id="2043" r:id="rId24"/>
    <p:sldId id="2044" r:id="rId25"/>
    <p:sldId id="2045" r:id="rId26"/>
    <p:sldId id="2049" r:id="rId27"/>
    <p:sldId id="2048" r:id="rId28"/>
    <p:sldId id="2046" r:id="rId29"/>
    <p:sldId id="2051" r:id="rId30"/>
    <p:sldId id="2107" r:id="rId31"/>
    <p:sldId id="2050" r:id="rId32"/>
    <p:sldId id="2052" r:id="rId33"/>
    <p:sldId id="2055" r:id="rId34"/>
    <p:sldId id="2056" r:id="rId35"/>
    <p:sldId id="2057" r:id="rId36"/>
    <p:sldId id="2058" r:id="rId37"/>
    <p:sldId id="2059" r:id="rId38"/>
    <p:sldId id="2060" r:id="rId39"/>
    <p:sldId id="2092" r:id="rId40"/>
  </p:sldIdLst>
  <p:sldSz cx="9144000" cy="6858000" type="screen4x3"/>
  <p:notesSz cx="6954838" cy="93091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00"/>
    <a:srgbClr val="FF9933"/>
    <a:srgbClr val="0033CC"/>
    <a:srgbClr val="FE1200"/>
    <a:srgbClr val="FF0000"/>
    <a:srgbClr val="DDDDD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99" autoAdjust="0"/>
    <p:restoredTop sz="91304" autoAdjust="0"/>
  </p:normalViewPr>
  <p:slideViewPr>
    <p:cSldViewPr>
      <p:cViewPr varScale="1">
        <p:scale>
          <a:sx n="51" d="100"/>
          <a:sy n="51" d="100"/>
        </p:scale>
        <p:origin x="933"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756"/>
    </p:cViewPr>
  </p:sorterViewPr>
  <p:notesViewPr>
    <p:cSldViewPr>
      <p:cViewPr varScale="1">
        <p:scale>
          <a:sx n="49" d="100"/>
          <a:sy n="49" d="100"/>
        </p:scale>
        <p:origin x="-2309" y="-8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3926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0"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39264"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4077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26708" y="4422131"/>
            <a:ext cx="5101422" cy="418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40774"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1165225"/>
            <a:ext cx="4186238"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4620" fontAlgn="base">
              <a:spcBef>
                <a:spcPct val="0"/>
              </a:spcBef>
              <a:spcAft>
                <a:spcPct val="0"/>
              </a:spcAft>
              <a:defRPr/>
            </a:pPr>
            <a:fld id="{9575C308-D142-4DE6-8CF3-65FDFE6FE9A6}" type="slidenum">
              <a:rPr lang="en-US">
                <a:solidFill>
                  <a:srgbClr val="000000"/>
                </a:solidFill>
                <a:latin typeface="Times New Roman" pitchFamily="18" charset="0"/>
              </a:rPr>
              <a:pPr defTabSz="944620" fontAlgn="base">
                <a:spcBef>
                  <a:spcPct val="0"/>
                </a:spcBef>
                <a:spcAft>
                  <a:spcPct val="0"/>
                </a:spcAft>
                <a:defRPr/>
              </a:pPr>
              <a:t>1</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78076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7395"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94BFF57-97D0-4F79-AD08-11A5B26200A5}"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10/3/2018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396"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7397"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77836A-2CDE-44F7-8847-01D86CAC651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398" name="Rectangle 2"/>
          <p:cNvSpPr>
            <a:spLocks noGrp="1" noRot="1" noChangeAspect="1" noChangeArrowheads="1" noTextEdit="1"/>
          </p:cNvSpPr>
          <p:nvPr>
            <p:ph type="sldImg"/>
          </p:nvPr>
        </p:nvSpPr>
        <p:spPr>
          <a:xfrm>
            <a:off x="1106488" y="696913"/>
            <a:ext cx="4649787" cy="3487737"/>
          </a:xfrm>
          <a:ln/>
        </p:spPr>
      </p:sp>
      <p:sp>
        <p:nvSpPr>
          <p:cNvPr id="187399"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6842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TextEdit="1"/>
          </p:cNvSpPr>
          <p:nvPr>
            <p:ph type="sldImg"/>
          </p:nvPr>
        </p:nvSpPr>
        <p:spPr>
          <a:ln/>
        </p:spPr>
      </p:sp>
      <p:sp>
        <p:nvSpPr>
          <p:cNvPr id="32563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634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5107"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7DB7D7-AC56-4212-9238-E4FC3171F66B}"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10/3/2018</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108"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5109"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C28F39-8B97-4F03-AF7F-1CB82CB2B5A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110" name="Rectangle 2"/>
          <p:cNvSpPr>
            <a:spLocks noGrp="1" noRot="1" noChangeAspect="1" noChangeArrowheads="1" noTextEdit="1"/>
          </p:cNvSpPr>
          <p:nvPr>
            <p:ph type="sldImg"/>
          </p:nvPr>
        </p:nvSpPr>
        <p:spPr>
          <a:xfrm>
            <a:off x="1114425" y="709613"/>
            <a:ext cx="4729163" cy="3548062"/>
          </a:xfrm>
          <a:ln/>
        </p:spPr>
      </p:sp>
      <p:sp>
        <p:nvSpPr>
          <p:cNvPr id="175111"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2490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6131"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135974-B774-44CE-A223-1712BAA3A178}"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10/3/2018</a:t>
            </a:fld>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132"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6133"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7FA0D8-AF83-4D7D-8BC2-26FC2B3B375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134" name="Rectangle 2"/>
          <p:cNvSpPr>
            <a:spLocks noGrp="1" noRot="1" noChangeAspect="1" noChangeArrowheads="1" noTextEdit="1"/>
          </p:cNvSpPr>
          <p:nvPr>
            <p:ph type="sldImg"/>
          </p:nvPr>
        </p:nvSpPr>
        <p:spPr>
          <a:xfrm>
            <a:off x="1112838" y="709613"/>
            <a:ext cx="4733925" cy="3551237"/>
          </a:xfrm>
          <a:ln/>
        </p:spPr>
      </p:sp>
      <p:sp>
        <p:nvSpPr>
          <p:cNvPr id="176135" name="Rectangle 3"/>
          <p:cNvSpPr>
            <a:spLocks noGrp="1" noChangeArrowheads="1"/>
          </p:cNvSpPr>
          <p:nvPr>
            <p:ph type="body" idx="1"/>
          </p:nvPr>
        </p:nvSpPr>
        <p:spPr>
          <a:noFill/>
        </p:spPr>
        <p:txBody>
          <a:bodyPr/>
          <a:lstStyle/>
          <a:p>
            <a:pPr eaLnBrk="1" hangingPunct="1"/>
            <a:r>
              <a:rPr lang="en-US" altLang="en-US" dirty="0" smtClean="0"/>
              <a:t>So how does the technology work. Well before I go into the details of SFIL, lets talk about imprint technology in general. It had its genesis I suppose with the wax seals that the Chinese invested to authenticate documents, and the same thermoplastic process has been used in the past decade to make very high resolution lithography patterns – with Stephen Chou at Princeton leading the way. However, any thermal process is an absolute non starter in the CMOS industry since it makes accurate overlay impossible. The next alternative was to use a UV curable film spun onto the wafer, but now you have the challenge of moving a relative high viscosity material between the various patterns on the template, so Grant and SV came up with the idea of using a low viscosity monomer placed on the surface of the wafer.</a:t>
            </a:r>
          </a:p>
          <a:p>
            <a:pPr eaLnBrk="1" hangingPunct="1"/>
            <a:r>
              <a:rPr lang="en-US" altLang="en-US" dirty="0" smtClean="0"/>
              <a:t>This slides shows a schematic animation of the SFIL process:</a:t>
            </a:r>
          </a:p>
          <a:p>
            <a:pPr eaLnBrk="1" hangingPunct="1"/>
            <a:r>
              <a:rPr lang="en-US" altLang="en-US" dirty="0" smtClean="0"/>
              <a:t>Points to make – template is common with photolithography – smaller dimensions yes, but otherwise common to allow commercial supply – no membranes per previous NGL efforts</a:t>
            </a:r>
          </a:p>
          <a:p>
            <a:pPr eaLnBrk="1" hangingPunct="1"/>
            <a:r>
              <a:rPr lang="en-US" altLang="en-US" dirty="0" smtClean="0"/>
              <a:t>	- process leaves a very thin film which can be removed in an etch </a:t>
            </a:r>
            <a:r>
              <a:rPr lang="en-US" altLang="en-US" dirty="0" err="1" smtClean="0"/>
              <a:t>descum</a:t>
            </a:r>
            <a:r>
              <a:rPr lang="en-US" altLang="en-US" smtClean="0"/>
              <a:t>. ie the process is compatible with etch. Thus the upstream template and the down stream etch and compatible. Just replace the litho cell.</a:t>
            </a:r>
          </a:p>
          <a:p>
            <a:pPr eaLnBrk="1" hangingPunct="1"/>
            <a:r>
              <a:rPr lang="en-US" altLang="en-US" smtClean="0"/>
              <a:t>	- some application are whole wafer</a:t>
            </a:r>
          </a:p>
          <a:p>
            <a:pPr eaLnBrk="1" hangingPunct="1"/>
            <a:endParaRPr lang="en-US" altLang="en-US" smtClean="0"/>
          </a:p>
        </p:txBody>
      </p:sp>
    </p:spTree>
    <p:extLst>
      <p:ext uri="{BB962C8B-B14F-4D97-AF65-F5344CB8AC3E}">
        <p14:creationId xmlns:p14="http://schemas.microsoft.com/office/powerpoint/2010/main" val="1625819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8963"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191B5A-1D49-4811-B972-AECB772754EE}"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964"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8965"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55060" indent="-290408" eaLnBrk="0" hangingPunct="0">
              <a:defRPr sz="1200">
                <a:solidFill>
                  <a:schemeClr val="tx1"/>
                </a:solidFill>
                <a:latin typeface="Arial" panose="020B0604020202020204" pitchFamily="34" charset="0"/>
                <a:cs typeface="Arial" panose="020B0604020202020204" pitchFamily="34" charset="0"/>
              </a:defRPr>
            </a:lvl2pPr>
            <a:lvl3pPr marL="1161631" indent="-232326" eaLnBrk="0" hangingPunct="0">
              <a:defRPr sz="1200">
                <a:solidFill>
                  <a:schemeClr val="tx1"/>
                </a:solidFill>
                <a:latin typeface="Arial" panose="020B0604020202020204" pitchFamily="34" charset="0"/>
                <a:cs typeface="Arial" panose="020B0604020202020204" pitchFamily="34" charset="0"/>
              </a:defRPr>
            </a:lvl3pPr>
            <a:lvl4pPr marL="1626283" indent="-232326" eaLnBrk="0" hangingPunct="0">
              <a:defRPr sz="1200">
                <a:solidFill>
                  <a:schemeClr val="tx1"/>
                </a:solidFill>
                <a:latin typeface="Arial" panose="020B0604020202020204" pitchFamily="34" charset="0"/>
                <a:cs typeface="Arial" panose="020B0604020202020204" pitchFamily="34" charset="0"/>
              </a:defRPr>
            </a:lvl4pPr>
            <a:lvl5pPr marL="2090936" indent="-232326" eaLnBrk="0" hangingPunct="0">
              <a:defRPr sz="1200">
                <a:solidFill>
                  <a:schemeClr val="tx1"/>
                </a:solidFill>
                <a:latin typeface="Arial" panose="020B0604020202020204" pitchFamily="34" charset="0"/>
                <a:cs typeface="Arial" panose="020B0604020202020204" pitchFamily="34" charset="0"/>
              </a:defRPr>
            </a:lvl5pPr>
            <a:lvl6pPr marL="2555588"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0240"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893"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9545" indent="-232326"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691584-2C03-476C-9CE9-DE2D7270522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966" name="Rectangle 2"/>
          <p:cNvSpPr>
            <a:spLocks noGrp="1" noRot="1" noChangeAspect="1" noChangeArrowheads="1" noTextEdit="1"/>
          </p:cNvSpPr>
          <p:nvPr>
            <p:ph type="sldImg"/>
          </p:nvPr>
        </p:nvSpPr>
        <p:spPr>
          <a:xfrm>
            <a:off x="1114425" y="709613"/>
            <a:ext cx="4729163" cy="3548062"/>
          </a:xfrm>
          <a:ln/>
        </p:spPr>
      </p:sp>
      <p:sp>
        <p:nvSpPr>
          <p:cNvPr id="16896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1616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82547">
              <a:spcBef>
                <a:spcPct val="30000"/>
              </a:spcBef>
              <a:defRPr sz="1200">
                <a:solidFill>
                  <a:schemeClr val="tx1"/>
                </a:solidFill>
                <a:latin typeface="Times New Roman" panose="02020603050405020304" pitchFamily="18" charset="0"/>
              </a:defRPr>
            </a:lvl1pPr>
            <a:lvl2pPr marL="755060" indent="-290408" defTabSz="982547">
              <a:spcBef>
                <a:spcPct val="30000"/>
              </a:spcBef>
              <a:defRPr sz="1200">
                <a:solidFill>
                  <a:schemeClr val="tx1"/>
                </a:solidFill>
                <a:latin typeface="Times New Roman" panose="02020603050405020304" pitchFamily="18" charset="0"/>
              </a:defRPr>
            </a:lvl2pPr>
            <a:lvl3pPr marL="1161631" indent="-232326" defTabSz="982547">
              <a:spcBef>
                <a:spcPct val="30000"/>
              </a:spcBef>
              <a:defRPr sz="1200">
                <a:solidFill>
                  <a:schemeClr val="tx1"/>
                </a:solidFill>
                <a:latin typeface="Times New Roman" panose="02020603050405020304" pitchFamily="18" charset="0"/>
              </a:defRPr>
            </a:lvl3pPr>
            <a:lvl4pPr marL="1626283" indent="-232326" defTabSz="982547">
              <a:spcBef>
                <a:spcPct val="30000"/>
              </a:spcBef>
              <a:defRPr sz="1200">
                <a:solidFill>
                  <a:schemeClr val="tx1"/>
                </a:solidFill>
                <a:latin typeface="Times New Roman" panose="02020603050405020304" pitchFamily="18" charset="0"/>
              </a:defRPr>
            </a:lvl4pPr>
            <a:lvl5pPr marL="2090936" indent="-232326" defTabSz="982547">
              <a:spcBef>
                <a:spcPct val="30000"/>
              </a:spcBef>
              <a:defRPr sz="1200">
                <a:solidFill>
                  <a:schemeClr val="tx1"/>
                </a:solidFill>
                <a:latin typeface="Times New Roman" panose="02020603050405020304" pitchFamily="18" charset="0"/>
              </a:defRPr>
            </a:lvl5pPr>
            <a:lvl6pPr marL="2555588" indent="-232326" defTabSz="982547"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82547"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82547"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82547"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82547" rtl="0" eaLnBrk="1" fontAlgn="auto" latinLnBrk="0" hangingPunct="1">
              <a:lnSpc>
                <a:spcPct val="100000"/>
              </a:lnSpc>
              <a:spcBef>
                <a:spcPct val="0"/>
              </a:spcBef>
              <a:spcAft>
                <a:spcPts val="0"/>
              </a:spcAft>
              <a:buClrTx/>
              <a:buSzTx/>
              <a:buFontTx/>
              <a:buNone/>
              <a:tabLst/>
              <a:defRPr/>
            </a:pPr>
            <a:fld id="{985F4821-36AA-4F28-8AB7-3AECE8EA707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82547" rtl="0" eaLnBrk="1" fontAlgn="auto" latinLnBrk="0" hangingPunct="1">
                <a:lnSpc>
                  <a:spcPct val="100000"/>
                </a:lnSpc>
                <a:spcBef>
                  <a:spcPct val="0"/>
                </a:spcBef>
                <a:spcAft>
                  <a:spcPts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79" name="Rectangle 2"/>
          <p:cNvSpPr>
            <a:spLocks noGrp="1" noRot="1" noChangeAspect="1" noChangeArrowheads="1" noTextEdit="1"/>
          </p:cNvSpPr>
          <p:nvPr>
            <p:ph type="sldImg"/>
          </p:nvPr>
        </p:nvSpPr>
        <p:spPr>
          <a:xfrm>
            <a:off x="1266825" y="730250"/>
            <a:ext cx="4884738" cy="3665538"/>
          </a:xfrm>
          <a:ln/>
        </p:spPr>
      </p:sp>
      <p:sp>
        <p:nvSpPr>
          <p:cNvPr id="24580" name="Rectangle 3"/>
          <p:cNvSpPr>
            <a:spLocks noGrp="1" noChangeArrowheads="1"/>
          </p:cNvSpPr>
          <p:nvPr>
            <p:ph type="body" idx="1"/>
          </p:nvPr>
        </p:nvSpPr>
        <p:spPr>
          <a:xfrm>
            <a:off x="988489" y="4643238"/>
            <a:ext cx="5441517" cy="4399196"/>
          </a:xfrm>
          <a:noFill/>
        </p:spPr>
        <p:txBody>
          <a:bodyPr/>
          <a:lstStyle/>
          <a:p>
            <a:pPr eaLnBrk="1" hangingPunct="1"/>
            <a:endParaRPr lang="en-US" altLang="en-US" smtClean="0"/>
          </a:p>
        </p:txBody>
      </p:sp>
    </p:spTree>
    <p:extLst>
      <p:ext uri="{BB962C8B-B14F-4D97-AF65-F5344CB8AC3E}">
        <p14:creationId xmlns:p14="http://schemas.microsoft.com/office/powerpoint/2010/main" val="2897295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anose="02020603050405020304" pitchFamily="18" charset="0"/>
              </a:defRPr>
            </a:lvl1pPr>
            <a:lvl2pPr marL="713112" indent="-274274" algn="l" eaLnBrk="0" hangingPunct="0">
              <a:spcBef>
                <a:spcPct val="30000"/>
              </a:spcBef>
              <a:defRPr sz="1200">
                <a:solidFill>
                  <a:schemeClr val="tx1"/>
                </a:solidFill>
                <a:latin typeface="Times New Roman" panose="02020603050405020304" pitchFamily="18" charset="0"/>
              </a:defRPr>
            </a:lvl2pPr>
            <a:lvl3pPr marL="1098710" indent="-219419" algn="l" eaLnBrk="0" hangingPunct="0">
              <a:spcBef>
                <a:spcPct val="30000"/>
              </a:spcBef>
              <a:defRPr sz="1200">
                <a:solidFill>
                  <a:schemeClr val="tx1"/>
                </a:solidFill>
                <a:latin typeface="Times New Roman" panose="02020603050405020304" pitchFamily="18" charset="0"/>
              </a:defRPr>
            </a:lvl3pPr>
            <a:lvl4pPr marL="1537548" indent="-219419" algn="l" eaLnBrk="0" hangingPunct="0">
              <a:spcBef>
                <a:spcPct val="30000"/>
              </a:spcBef>
              <a:defRPr sz="1200">
                <a:solidFill>
                  <a:schemeClr val="tx1"/>
                </a:solidFill>
                <a:latin typeface="Times New Roman" panose="02020603050405020304" pitchFamily="18" charset="0"/>
              </a:defRPr>
            </a:lvl4pPr>
            <a:lvl5pPr marL="1976386" indent="-219419" algn="l" eaLnBrk="0" hangingPunct="0">
              <a:spcBef>
                <a:spcPct val="30000"/>
              </a:spcBef>
              <a:defRPr sz="1200">
                <a:solidFill>
                  <a:schemeClr val="tx1"/>
                </a:solidFill>
                <a:latin typeface="Times New Roman" panose="02020603050405020304" pitchFamily="18" charset="0"/>
              </a:defRPr>
            </a:lvl5pPr>
            <a:lvl6pPr marL="2441039" indent="-219419" eaLnBrk="0" fontAlgn="base" hangingPunct="0">
              <a:spcBef>
                <a:spcPct val="30000"/>
              </a:spcBef>
              <a:spcAft>
                <a:spcPct val="0"/>
              </a:spcAft>
              <a:defRPr sz="1200">
                <a:solidFill>
                  <a:schemeClr val="tx1"/>
                </a:solidFill>
                <a:latin typeface="Times New Roman" panose="02020603050405020304" pitchFamily="18" charset="0"/>
              </a:defRPr>
            </a:lvl6pPr>
            <a:lvl7pPr marL="2905691" indent="-219419" eaLnBrk="0" fontAlgn="base" hangingPunct="0">
              <a:spcBef>
                <a:spcPct val="30000"/>
              </a:spcBef>
              <a:spcAft>
                <a:spcPct val="0"/>
              </a:spcAft>
              <a:defRPr sz="1200">
                <a:solidFill>
                  <a:schemeClr val="tx1"/>
                </a:solidFill>
                <a:latin typeface="Times New Roman" panose="02020603050405020304" pitchFamily="18" charset="0"/>
              </a:defRPr>
            </a:lvl7pPr>
            <a:lvl8pPr marL="3370343" indent="-219419" eaLnBrk="0" fontAlgn="base" hangingPunct="0">
              <a:spcBef>
                <a:spcPct val="30000"/>
              </a:spcBef>
              <a:spcAft>
                <a:spcPct val="0"/>
              </a:spcAft>
              <a:defRPr sz="1200">
                <a:solidFill>
                  <a:schemeClr val="tx1"/>
                </a:solidFill>
                <a:latin typeface="Times New Roman" panose="02020603050405020304" pitchFamily="18" charset="0"/>
              </a:defRPr>
            </a:lvl8pPr>
            <a:lvl9pPr marL="3834996" indent="-219419"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3A505C1-DE20-4042-B1D9-94C8851D4FC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3" name="Rectangle 2"/>
          <p:cNvSpPr>
            <a:spLocks noGrp="1" noRot="1" noChangeAspect="1" noChangeArrowheads="1" noTextEdit="1"/>
          </p:cNvSpPr>
          <p:nvPr>
            <p:ph type="sldImg"/>
          </p:nvPr>
        </p:nvSpPr>
        <p:spPr>
          <a:xfrm>
            <a:off x="1131888" y="703263"/>
            <a:ext cx="4692650" cy="3521075"/>
          </a:xfrm>
          <a:ln/>
        </p:spPr>
      </p:sp>
      <p:sp>
        <p:nvSpPr>
          <p:cNvPr id="184324" name="Rectangle 3"/>
          <p:cNvSpPr>
            <a:spLocks noGrp="1" noChangeArrowheads="1"/>
          </p:cNvSpPr>
          <p:nvPr>
            <p:ph type="body" idx="1"/>
          </p:nvPr>
        </p:nvSpPr>
        <p:spPr>
          <a:xfrm>
            <a:off x="927312" y="4462227"/>
            <a:ext cx="5100215" cy="4227883"/>
          </a:xfrm>
          <a:noFill/>
        </p:spPr>
        <p:txBody>
          <a:bodyPr/>
          <a:lstStyle/>
          <a:p>
            <a:pPr eaLnBrk="1" hangingPunct="1"/>
            <a:r>
              <a:rPr lang="en-US" altLang="en-US" smtClean="0"/>
              <a:t>This process provides remarkable resolution.  Essentially, what ever can be put into the template can be replicated in this process. It is possivle to copy 2 nm images as shown, images that have more than one level and lines and dots simultaneously.   </a:t>
            </a:r>
          </a:p>
        </p:txBody>
      </p:sp>
    </p:spTree>
    <p:extLst>
      <p:ext uri="{BB962C8B-B14F-4D97-AF65-F5344CB8AC3E}">
        <p14:creationId xmlns:p14="http://schemas.microsoft.com/office/powerpoint/2010/main" val="380124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0DB8071-0407-4AC1-9C90-D08197A847B6}" type="slidenum">
              <a:rPr lang="en-US" altLang="en-US" sz="1300" smtClean="0">
                <a:solidFill>
                  <a:srgbClr val="000000"/>
                </a:solidFill>
              </a:rPr>
              <a:pPr algn="r" eaLnBrk="1" hangingPunct="1">
                <a:spcBef>
                  <a:spcPct val="0"/>
                </a:spcBef>
              </a:pPr>
              <a:t>13</a:t>
            </a:fld>
            <a:endParaRPr lang="en-US" altLang="en-US" sz="1300" smtClean="0">
              <a:solidFill>
                <a:srgbClr val="000000"/>
              </a:solidFill>
            </a:endParaRPr>
          </a:p>
        </p:txBody>
      </p:sp>
      <p:sp>
        <p:nvSpPr>
          <p:cNvPr id="670723" name="Rectangle 2"/>
          <p:cNvSpPr>
            <a:spLocks noGrp="1" noRot="1" noChangeAspect="1" noChangeArrowheads="1" noTextEdit="1"/>
          </p:cNvSpPr>
          <p:nvPr>
            <p:ph type="sldImg"/>
          </p:nvPr>
        </p:nvSpPr>
        <p:spPr>
          <a:xfrm>
            <a:off x="1262063" y="720725"/>
            <a:ext cx="4799012" cy="3598863"/>
          </a:xfrm>
          <a:ln/>
        </p:spPr>
      </p:sp>
      <p:sp>
        <p:nvSpPr>
          <p:cNvPr id="670724" name="Rectangle 3"/>
          <p:cNvSpPr>
            <a:spLocks noGrp="1" noChangeArrowheads="1"/>
          </p:cNvSpPr>
          <p:nvPr>
            <p:ph type="body" idx="1"/>
          </p:nvPr>
        </p:nvSpPr>
        <p:spPr>
          <a:xfrm>
            <a:off x="731838" y="4560888"/>
            <a:ext cx="5851525" cy="4319587"/>
          </a:xfrm>
          <a:noFill/>
        </p:spPr>
        <p:txBody>
          <a:bodyPr/>
          <a:lstStyle/>
          <a:p>
            <a:pPr eaLnBrk="1" hangingPunct="1"/>
            <a:endParaRPr lang="en-US" altLang="en-US" smtClean="0"/>
          </a:p>
        </p:txBody>
      </p:sp>
    </p:spTree>
    <p:extLst>
      <p:ext uri="{BB962C8B-B14F-4D97-AF65-F5344CB8AC3E}">
        <p14:creationId xmlns:p14="http://schemas.microsoft.com/office/powerpoint/2010/main" val="2116459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8419"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7BA66E-BA62-41B8-8766-E1A8A089EC97}"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420"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8421"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8B1631-145B-4C41-93D1-C3843F2275C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422" name="Rectangle 2"/>
          <p:cNvSpPr>
            <a:spLocks noGrp="1" noRot="1" noChangeAspect="1" noChangeArrowheads="1" noTextEdit="1"/>
          </p:cNvSpPr>
          <p:nvPr>
            <p:ph type="sldImg"/>
          </p:nvPr>
        </p:nvSpPr>
        <p:spPr>
          <a:ln/>
        </p:spPr>
      </p:sp>
      <p:sp>
        <p:nvSpPr>
          <p:cNvPr id="18842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9975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9443" name="Rectangle 3"/>
          <p:cNvSpPr>
            <a:spLocks noGrp="1" noChangeArrowheads="1"/>
          </p:cNvSpPr>
          <p:nvPr>
            <p:ph type="dt" sz="quarter" idx="1"/>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47261C-8FFC-4519-A57F-567A59E1291A}"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10/3/2018</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444" name="Rectangle 6"/>
          <p:cNvSpPr>
            <a:spLocks noGrp="1" noChangeArrowheads="1"/>
          </p:cNvSpPr>
          <p:nvPr>
            <p:ph type="ftr" sz="quarter" idx="4"/>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89445" name="Rectangle 7"/>
          <p:cNvSpPr>
            <a:spLocks noGrp="1" noChangeArrowheads="1"/>
          </p:cNvSpPr>
          <p:nvPr>
            <p:ph type="sldNum" sz="quarter" idx="5"/>
          </p:nvPr>
        </p:nvSpPr>
        <p:spPr>
          <a:noFill/>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0B092D-0626-4ED0-9ACC-684CB681BE2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446" name="Rectangle 2"/>
          <p:cNvSpPr>
            <a:spLocks noGrp="1" noRot="1" noChangeAspect="1" noChangeArrowheads="1" noTextEdit="1"/>
          </p:cNvSpPr>
          <p:nvPr>
            <p:ph type="sldImg"/>
          </p:nvPr>
        </p:nvSpPr>
        <p:spPr>
          <a:ln/>
        </p:spPr>
      </p:sp>
      <p:sp>
        <p:nvSpPr>
          <p:cNvPr id="18944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63162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959344"/>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solidFill>
                  <a:prstClr val="black"/>
                </a:solidFill>
              </a:rPr>
              <a:pPr/>
              <a:t>10/3/2018</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95455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B5274F97-0F13-42E5-9A1D-07478243785D}" type="slidenum">
              <a:rPr lang="nl-BE" smtClean="0"/>
              <a:t>‹#›</a:t>
            </a:fld>
            <a:endParaRPr lang="nl-BE" dirty="0"/>
          </a:p>
        </p:txBody>
      </p:sp>
    </p:spTree>
    <p:extLst>
      <p:ext uri="{BB962C8B-B14F-4D97-AF65-F5344CB8AC3E}">
        <p14:creationId xmlns:p14="http://schemas.microsoft.com/office/powerpoint/2010/main" val="29167209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405089394"/>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115"/>
            <a:ext cx="7772400" cy="852741"/>
          </a:xfrm>
        </p:spPr>
        <p:txBody>
          <a:bodyPr anchor="b">
            <a:normAutofit/>
          </a:bodyPr>
          <a:lstStyle>
            <a:lvl1pPr algn="ctr">
              <a:defRPr sz="4400">
                <a:solidFill>
                  <a:srgbClr val="3333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61288" y="1151446"/>
            <a:ext cx="6858000" cy="7322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5"/>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8" dist="17961" dir="13500000">
              <a:srgbClr val="E2820E">
                <a:gamma/>
                <a:shade val="60000"/>
                <a:invGamma/>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algn="ctr" fontAlgn="base">
              <a:spcBef>
                <a:spcPct val="0"/>
              </a:spcBef>
              <a:spcAft>
                <a:spcPct val="0"/>
              </a:spcAft>
            </a:pPr>
            <a:endParaRPr lang="en-US" alt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35352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8317533"/>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084819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smtClean="0"/>
              <a:t>Click to edit Master title style</a:t>
            </a:r>
            <a:endParaRPr lang="en-US"/>
          </a:p>
        </p:txBody>
      </p:sp>
    </p:spTree>
    <p:extLst>
      <p:ext uri="{BB962C8B-B14F-4D97-AF65-F5344CB8AC3E}">
        <p14:creationId xmlns:p14="http://schemas.microsoft.com/office/powerpoint/2010/main" val="24135225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4"/>
            <a:ext cx="261366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107826336"/>
      </p:ext>
    </p:extLst>
  </p:cSld>
  <p:clrMap bg1="lt1" tx1="dk1" bg2="lt2" tx2="dk2" accent1="accent1" accent2="accent2" accent3="accent3" accent4="accent4" accent5="accent5" accent6="accent6" hlink="hlink" folHlink="folHlink"/>
  <p:sldLayoutIdLst>
    <p:sldLayoutId id="2147484261" r:id="rId1"/>
    <p:sldLayoutId id="2147484268" r:id="rId2"/>
    <p:sldLayoutId id="2147484269" r:id="rId3"/>
    <p:sldLayoutId id="2147484270" r:id="rId4"/>
    <p:sldLayoutId id="2147484271" r:id="rId5"/>
    <p:sldLayoutId id="2147484272" r:id="rId6"/>
    <p:sldLayoutId id="2147484273" r:id="rId7"/>
    <p:sldLayoutId id="2147484274" r:id="rId8"/>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p:titleStyle>
    <p:bodyStyle>
      <a:lvl1pPr marL="342900" indent="-342900"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Clr>
          <a:srgbClr val="CC3300"/>
        </a:buClr>
        <a:buChar char="–"/>
        <a:defRPr sz="16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2.bin"/><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8.png"/><Relationship Id="rId4" Type="http://schemas.openxmlformats.org/officeDocument/2006/relationships/oleObject" Target="../embeddings/oleObject3.bin"/><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wmf"/><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52.jpeg"/><Relationship Id="rId5" Type="http://schemas.openxmlformats.org/officeDocument/2006/relationships/image" Target="../media/image50.png"/><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image" Target="../media/image57.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76600" y="254699"/>
            <a:ext cx="2743200" cy="85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r>
              <a:rPr lang="en-US" sz="4800" kern="0" dirty="0">
                <a:latin typeface="Arial"/>
              </a:rPr>
              <a:t>Lecture </a:t>
            </a:r>
            <a:r>
              <a:rPr lang="en-US" sz="4800" kern="0" dirty="0" smtClean="0">
                <a:latin typeface="Arial"/>
              </a:rPr>
              <a:t>10</a:t>
            </a:r>
            <a:endParaRPr lang="en-US" sz="4800" kern="0" dirty="0">
              <a:latin typeface="Arial"/>
            </a:endParaRPr>
          </a:p>
        </p:txBody>
      </p:sp>
      <p:sp>
        <p:nvSpPr>
          <p:cNvPr id="5" name="Subtitle 2"/>
          <p:cNvSpPr txBox="1">
            <a:spLocks/>
          </p:cNvSpPr>
          <p:nvPr/>
        </p:nvSpPr>
        <p:spPr bwMode="auto">
          <a:xfrm>
            <a:off x="381000" y="1418556"/>
            <a:ext cx="8686800" cy="57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pPr marL="0" indent="0">
              <a:buNone/>
            </a:pPr>
            <a:r>
              <a:rPr lang="en-US" kern="0" dirty="0">
                <a:solidFill>
                  <a:srgbClr val="000000"/>
                </a:solidFill>
                <a:latin typeface="Arial"/>
              </a:rPr>
              <a:t>Chemical Engineering for Micro/Nano Fabrication</a:t>
            </a:r>
          </a:p>
          <a:p>
            <a:endParaRPr lang="en-US" kern="0" dirty="0">
              <a:solidFill>
                <a:srgbClr val="000000"/>
              </a:solidFill>
              <a:latin typeface="Arial"/>
            </a:endParaRPr>
          </a:p>
          <a:p>
            <a:endParaRPr lang="en-US" kern="0" dirty="0">
              <a:solidFill>
                <a:srgbClr val="000000"/>
              </a:solidFill>
              <a:latin typeface="Arial"/>
            </a:endParaRPr>
          </a:p>
        </p:txBody>
      </p:sp>
      <p:grpSp>
        <p:nvGrpSpPr>
          <p:cNvPr id="6" name="Group 7"/>
          <p:cNvGrpSpPr>
            <a:grpSpLocks/>
          </p:cNvGrpSpPr>
          <p:nvPr/>
        </p:nvGrpSpPr>
        <p:grpSpPr bwMode="auto">
          <a:xfrm>
            <a:off x="1543050" y="2133600"/>
            <a:ext cx="6362700" cy="3962400"/>
            <a:chOff x="1968" y="432"/>
            <a:chExt cx="4128" cy="3120"/>
          </a:xfrm>
        </p:grpSpPr>
        <p:sp>
          <p:nvSpPr>
            <p:cNvPr id="7" name="Rectangle 8"/>
            <p:cNvSpPr>
              <a:spLocks noChangeArrowheads="1"/>
            </p:cNvSpPr>
            <p:nvPr/>
          </p:nvSpPr>
          <p:spPr bwMode="auto">
            <a:xfrm>
              <a:off x="1968" y="432"/>
              <a:ext cx="4128" cy="312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9" name="Picture 9" descr="fMinoanSignetRing9903100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864"/>
              <a:ext cx="3000"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3168" y="544"/>
              <a:ext cx="193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Minoan Signet Ring</a:t>
              </a:r>
            </a:p>
          </p:txBody>
        </p:sp>
        <p:sp>
          <p:nvSpPr>
            <p:cNvPr id="11" name="Text Box 11"/>
            <p:cNvSpPr txBox="1">
              <a:spLocks noChangeArrowheads="1"/>
            </p:cNvSpPr>
            <p:nvPr/>
          </p:nvSpPr>
          <p:spPr bwMode="auto">
            <a:xfrm>
              <a:off x="3072" y="3168"/>
              <a:ext cx="20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From the Bronze Age</a:t>
              </a:r>
            </a:p>
          </p:txBody>
        </p:sp>
      </p:grpSp>
    </p:spTree>
    <p:extLst>
      <p:ext uri="{BB962C8B-B14F-4D97-AF65-F5344CB8AC3E}">
        <p14:creationId xmlns:p14="http://schemas.microsoft.com/office/powerpoint/2010/main" val="249415968"/>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8091" y="304800"/>
            <a:ext cx="7543800" cy="609600"/>
          </a:xfrm>
        </p:spPr>
        <p:txBody>
          <a:bodyPr/>
          <a:lstStyle/>
          <a:p>
            <a:r>
              <a:rPr lang="en-US" dirty="0" smtClean="0"/>
              <a:t>Modern Imprint Head…MII and Canon</a:t>
            </a:r>
            <a:endParaRPr lang="en-US" dirty="0"/>
          </a:p>
        </p:txBody>
      </p:sp>
      <p:sp>
        <p:nvSpPr>
          <p:cNvPr id="4" name="Content Placeholder 3"/>
          <p:cNvSpPr>
            <a:spLocks noGrp="1"/>
          </p:cNvSpPr>
          <p:nvPr>
            <p:ph sz="quarter" idx="4294967295"/>
          </p:nvPr>
        </p:nvSpPr>
        <p:spPr>
          <a:xfrm>
            <a:off x="4648200" y="1447800"/>
            <a:ext cx="3810000" cy="2324100"/>
          </a:xfrm>
        </p:spPr>
        <p:txBody>
          <a:bodyPr/>
          <a:lstStyle/>
          <a:p>
            <a:endParaRPr lang="en-US"/>
          </a:p>
        </p:txBody>
      </p:sp>
      <p:sp>
        <p:nvSpPr>
          <p:cNvPr id="6" name="Content Placeholder 5"/>
          <p:cNvSpPr>
            <a:spLocks noGrp="1"/>
          </p:cNvSpPr>
          <p:nvPr>
            <p:ph sz="quarter" idx="4294967295"/>
          </p:nvPr>
        </p:nvSpPr>
        <p:spPr>
          <a:xfrm>
            <a:off x="4648200" y="3924300"/>
            <a:ext cx="3810000" cy="2324100"/>
          </a:xfrm>
        </p:spPr>
        <p:txBody>
          <a:bodyPr/>
          <a:lstStyle/>
          <a:p>
            <a:endParaRPr lang="en-US"/>
          </a:p>
        </p:txBody>
      </p:sp>
      <p:pic>
        <p:nvPicPr>
          <p:cNvPr id="12290" name="Picture 2" descr="Fig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91" y="1427018"/>
            <a:ext cx="6524625" cy="463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1018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algn="ctr"/>
            <a:r>
              <a:rPr lang="en-US" altLang="en-US" sz="4000" dirty="0" smtClean="0"/>
              <a:t>SFIL tool decade later</a:t>
            </a:r>
          </a:p>
        </p:txBody>
      </p:sp>
      <p:pic>
        <p:nvPicPr>
          <p:cNvPr id="17920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284288"/>
            <a:ext cx="5238750" cy="454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4834" name="Picture 2"/>
          <p:cNvPicPr>
            <a:picLocks noChangeAspect="1" noChangeArrowheads="1"/>
          </p:cNvPicPr>
          <p:nvPr/>
        </p:nvPicPr>
        <p:blipFill rotWithShape="1">
          <a:blip r:embed="rId3"/>
          <a:srcRect/>
          <a:stretch/>
        </p:blipFill>
        <p:spPr bwMode="auto">
          <a:xfrm>
            <a:off x="5538788" y="1600200"/>
            <a:ext cx="3114675" cy="3402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91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1981200" y="381000"/>
            <a:ext cx="5638800" cy="609600"/>
          </a:xfrm>
        </p:spPr>
        <p:txBody>
          <a:bodyPr>
            <a:normAutofit fontScale="90000"/>
          </a:bodyPr>
          <a:lstStyle/>
          <a:p>
            <a:pPr eaLnBrk="1" hangingPunct="1">
              <a:defRPr/>
            </a:pPr>
            <a:r>
              <a:rPr lang="en-US" sz="4800" dirty="0" smtClean="0">
                <a:solidFill>
                  <a:srgbClr val="0000FF"/>
                </a:solidFill>
              </a:rPr>
              <a:t> SFIL Lithography</a:t>
            </a:r>
          </a:p>
        </p:txBody>
      </p:sp>
      <p:pic>
        <p:nvPicPr>
          <p:cNvPr id="155651"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752600"/>
            <a:ext cx="1954213" cy="4483100"/>
          </a:xfrm>
        </p:spPr>
      </p:pic>
      <p:sp>
        <p:nvSpPr>
          <p:cNvPr id="155652" name="Text Box 5"/>
          <p:cNvSpPr txBox="1">
            <a:spLocks noChangeArrowheads="1"/>
          </p:cNvSpPr>
          <p:nvPr/>
        </p:nvSpPr>
        <p:spPr bwMode="auto">
          <a:xfrm>
            <a:off x="457200" y="1143000"/>
            <a:ext cx="2092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2nm Replication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(Rogers et al, Illinois)</a:t>
            </a:r>
          </a:p>
        </p:txBody>
      </p:sp>
      <p:grpSp>
        <p:nvGrpSpPr>
          <p:cNvPr id="155653" name="Group 20"/>
          <p:cNvGrpSpPr>
            <a:grpSpLocks/>
          </p:cNvGrpSpPr>
          <p:nvPr/>
        </p:nvGrpSpPr>
        <p:grpSpPr bwMode="auto">
          <a:xfrm>
            <a:off x="5943600" y="3886200"/>
            <a:ext cx="2824163" cy="2260600"/>
            <a:chOff x="2016" y="864"/>
            <a:chExt cx="1779" cy="1424"/>
          </a:xfrm>
        </p:grpSpPr>
        <p:pic>
          <p:nvPicPr>
            <p:cNvPr id="155662" name="Picture 4" descr="C:\Documents and Settings\dresnick\Desktop\26nm_M1_e.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864"/>
              <a:ext cx="1779" cy="14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5663" name="AutoShape 22"/>
            <p:cNvSpPr>
              <a:spLocks noChangeArrowheads="1"/>
            </p:cNvSpPr>
            <p:nvPr/>
          </p:nvSpPr>
          <p:spPr bwMode="auto">
            <a:xfrm>
              <a:off x="2352" y="974"/>
              <a:ext cx="1104" cy="192"/>
            </a:xfrm>
            <a:prstGeom prst="roundRect">
              <a:avLst>
                <a:gd name="adj" fmla="val 30731"/>
              </a:avLst>
            </a:prstGeom>
            <a:solidFill>
              <a:schemeClr val="bg1"/>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342900" marR="0" lvl="0" indent="-342900" algn="ctr" defTabSz="914400" rtl="0" eaLnBrk="1" fontAlgn="auto" latinLnBrk="0" hangingPunct="1">
                <a:lnSpc>
                  <a:spcPct val="100000"/>
                </a:lnSpc>
                <a:spcBef>
                  <a:spcPct val="0"/>
                </a:spcBef>
                <a:spcAft>
                  <a:spcPct val="3000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26 nm metal 1</a:t>
              </a:r>
            </a:p>
          </p:txBody>
        </p:sp>
      </p:grpSp>
      <p:pic>
        <p:nvPicPr>
          <p:cNvPr id="155654" name="Picture 26"/>
          <p:cNvPicPr>
            <a:picLocks noChangeAspect="1" noChangeArrowheads="1"/>
          </p:cNvPicPr>
          <p:nvPr/>
        </p:nvPicPr>
        <p:blipFill>
          <a:blip r:embed="rId5">
            <a:extLst>
              <a:ext uri="{28A0092B-C50C-407E-A947-70E740481C1C}">
                <a14:useLocalDpi xmlns:a14="http://schemas.microsoft.com/office/drawing/2010/main" val="0"/>
              </a:ext>
            </a:extLst>
          </a:blip>
          <a:srcRect l="6818" r="4546"/>
          <a:stretch>
            <a:fillRect/>
          </a:stretch>
        </p:blipFill>
        <p:spPr bwMode="auto">
          <a:xfrm>
            <a:off x="2667000" y="3886200"/>
            <a:ext cx="3124200" cy="2214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5655" name="AutoShape 28"/>
          <p:cNvSpPr>
            <a:spLocks noChangeArrowheads="1"/>
          </p:cNvSpPr>
          <p:nvPr/>
        </p:nvSpPr>
        <p:spPr bwMode="auto">
          <a:xfrm>
            <a:off x="3429000" y="4038600"/>
            <a:ext cx="1600200" cy="327025"/>
          </a:xfrm>
          <a:prstGeom prst="roundRect">
            <a:avLst>
              <a:gd name="adj" fmla="val 30731"/>
            </a:avLst>
          </a:prstGeom>
          <a:solidFill>
            <a:schemeClr val="bg1"/>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342900" marR="0" lvl="0" indent="-342900" algn="ctr" defTabSz="914400" rtl="0" eaLnBrk="1" fontAlgn="auto" latinLnBrk="0" hangingPunct="1">
              <a:lnSpc>
                <a:spcPct val="100000"/>
              </a:lnSpc>
              <a:spcBef>
                <a:spcPct val="0"/>
              </a:spcBef>
              <a:spcAft>
                <a:spcPct val="3000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Line and 100 nm via</a:t>
            </a:r>
          </a:p>
        </p:txBody>
      </p:sp>
      <p:grpSp>
        <p:nvGrpSpPr>
          <p:cNvPr id="155656" name="Group 17"/>
          <p:cNvGrpSpPr>
            <a:grpSpLocks/>
          </p:cNvGrpSpPr>
          <p:nvPr/>
        </p:nvGrpSpPr>
        <p:grpSpPr bwMode="auto">
          <a:xfrm>
            <a:off x="2549525" y="1433513"/>
            <a:ext cx="3221038" cy="2333625"/>
            <a:chOff x="5105401" y="1225681"/>
            <a:chExt cx="3147060" cy="2407634"/>
          </a:xfrm>
        </p:grpSpPr>
        <p:pic>
          <p:nvPicPr>
            <p:cNvPr id="15566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1225681"/>
              <a:ext cx="3147060" cy="240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61" name="AutoShape 28"/>
            <p:cNvSpPr>
              <a:spLocks noChangeArrowheads="1"/>
            </p:cNvSpPr>
            <p:nvPr/>
          </p:nvSpPr>
          <p:spPr bwMode="auto">
            <a:xfrm>
              <a:off x="5718078" y="1578447"/>
              <a:ext cx="2057400" cy="519682"/>
            </a:xfrm>
            <a:prstGeom prst="roundRect">
              <a:avLst>
                <a:gd name="adj" fmla="val 30731"/>
              </a:avLst>
            </a:prstGeom>
            <a:solidFill>
              <a:schemeClr val="bg1"/>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342900" marR="0" lvl="0" indent="-342900" algn="ctr" defTabSz="914400" rtl="0" eaLnBrk="1" fontAlgn="auto" latinLnBrk="0" hangingPunct="1">
                <a:lnSpc>
                  <a:spcPct val="100000"/>
                </a:lnSpc>
                <a:spcBef>
                  <a:spcPct val="0"/>
                </a:spcBef>
                <a:spcAft>
                  <a:spcPct val="3000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11nm lines and spaces</a:t>
              </a:r>
            </a:p>
          </p:txBody>
        </p:sp>
      </p:grpSp>
      <p:pic>
        <p:nvPicPr>
          <p:cNvPr id="155657" name="Picture 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1500188"/>
            <a:ext cx="28892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8" name="AutoShape 28"/>
          <p:cNvSpPr>
            <a:spLocks noChangeArrowheads="1"/>
          </p:cNvSpPr>
          <p:nvPr/>
        </p:nvSpPr>
        <p:spPr bwMode="auto">
          <a:xfrm>
            <a:off x="6526213" y="1817688"/>
            <a:ext cx="1773237" cy="420687"/>
          </a:xfrm>
          <a:prstGeom prst="roundRect">
            <a:avLst>
              <a:gd name="adj" fmla="val 30731"/>
            </a:avLst>
          </a:prstGeom>
          <a:solidFill>
            <a:schemeClr val="bg1"/>
          </a:solidFill>
          <a:ln w="25400" algn="ctr">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342900" marR="0" lvl="0" indent="-342900" algn="ctr" defTabSz="914400" rtl="0" eaLnBrk="1" fontAlgn="auto" latinLnBrk="0" hangingPunct="1">
              <a:lnSpc>
                <a:spcPct val="100000"/>
              </a:lnSpc>
              <a:spcBef>
                <a:spcPct val="0"/>
              </a:spcBef>
              <a:spcAft>
                <a:spcPct val="3000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14 nm posts</a:t>
            </a:r>
          </a:p>
        </p:txBody>
      </p:sp>
      <p:sp>
        <p:nvSpPr>
          <p:cNvPr id="155659" name="Rectangle 7"/>
          <p:cNvSpPr>
            <a:spLocks noChangeArrowheads="1"/>
          </p:cNvSpPr>
          <p:nvPr/>
        </p:nvSpPr>
        <p:spPr bwMode="auto">
          <a:xfrm flipV="1">
            <a:off x="258763" y="1092200"/>
            <a:ext cx="8610600" cy="46038"/>
          </a:xfrm>
          <a:prstGeom prst="rect">
            <a:avLst/>
          </a:prstGeom>
          <a:gradFill rotWithShape="0">
            <a:gsLst>
              <a:gs pos="0">
                <a:srgbClr val="00FF00"/>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6645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pPr eaLnBrk="1" hangingPunct="1"/>
            <a:r>
              <a:rPr lang="en-US" altLang="en-US" smtClean="0"/>
              <a:t>Gate Level: 38nm Half Pitch</a:t>
            </a:r>
          </a:p>
        </p:txBody>
      </p:sp>
      <p:pic>
        <p:nvPicPr>
          <p:cNvPr id="458755" name="Picture 3" descr="Dev_5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55613"/>
            <a:ext cx="9140825"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6" name="Picture 4" descr="sec-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1752600"/>
            <a:ext cx="14525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33400"/>
            <a:ext cx="1946275" cy="10699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8" name="Rectangle 3"/>
          <p:cNvSpPr>
            <a:spLocks noChangeArrowheads="1"/>
          </p:cNvSpPr>
          <p:nvPr/>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lvl1pPr algn="l" eaLnBrk="0" hangingPunct="0">
              <a:spcBef>
                <a:spcPct val="20000"/>
              </a:spcBef>
              <a:buClr>
                <a:srgbClr val="CC3300"/>
              </a:buClr>
              <a:buFont typeface="Webdings" pitchFamily="18" charset="2"/>
              <a:buChar char="4"/>
              <a:defRPr sz="2400" b="1">
                <a:solidFill>
                  <a:schemeClr val="tx1"/>
                </a:solidFill>
                <a:latin typeface="Arial" pitchFamily="34" charset="0"/>
              </a:defRPr>
            </a:lvl1pPr>
            <a:lvl2pPr marL="742950" indent="-285750" algn="l" eaLnBrk="0" hangingPunct="0">
              <a:spcBef>
                <a:spcPct val="20000"/>
              </a:spcBef>
              <a:buClr>
                <a:srgbClr val="CC3300"/>
              </a:buClr>
              <a:buChar char="–"/>
              <a:defRPr sz="2000">
                <a:solidFill>
                  <a:schemeClr val="tx1"/>
                </a:solidFill>
                <a:latin typeface="Arial" pitchFamily="34" charset="0"/>
              </a:defRPr>
            </a:lvl2pPr>
            <a:lvl3pPr marL="1143000" indent="-228600" algn="l" eaLnBrk="0" hangingPunct="0">
              <a:spcBef>
                <a:spcPct val="20000"/>
              </a:spcBef>
              <a:buClr>
                <a:srgbClr val="CC3300"/>
              </a:buClr>
              <a:buFont typeface="Webdings" pitchFamily="18" charset="2"/>
              <a:buChar char="4"/>
              <a:defRPr>
                <a:solidFill>
                  <a:schemeClr val="tx1"/>
                </a:solidFill>
                <a:latin typeface="Arial" pitchFamily="34" charset="0"/>
              </a:defRPr>
            </a:lvl3pPr>
            <a:lvl4pPr marL="1600200" indent="-228600" algn="l" eaLnBrk="0" hangingPunct="0">
              <a:spcBef>
                <a:spcPct val="20000"/>
              </a:spcBef>
              <a:buClr>
                <a:srgbClr val="CC3300"/>
              </a:buClr>
              <a:buChar char="–"/>
              <a:defRPr sz="1600">
                <a:solidFill>
                  <a:schemeClr val="tx1"/>
                </a:solidFill>
                <a:latin typeface="Arial" pitchFamily="34" charset="0"/>
              </a:defRPr>
            </a:lvl4pPr>
            <a:lvl5pPr marL="2057400" indent="-228600" algn="l" eaLnBrk="0" hangingPunct="0">
              <a:spcBef>
                <a:spcPct val="20000"/>
              </a:spcBef>
              <a:buClr>
                <a:srgbClr val="CC3300"/>
              </a:buClr>
              <a:buFont typeface="Webdings" pitchFamily="18" charset="2"/>
              <a:buChar char="4"/>
              <a:defRPr sz="1600">
                <a:solidFill>
                  <a:schemeClr val="tx1"/>
                </a:solidFill>
                <a:latin typeface="Arial" pitchFamily="34" charset="0"/>
              </a:defRPr>
            </a:lvl5pPr>
            <a:lvl6pPr marL="2514600" indent="-228600" eaLnBrk="0" fontAlgn="base" hangingPunct="0">
              <a:spcBef>
                <a:spcPct val="20000"/>
              </a:spcBef>
              <a:spcAft>
                <a:spcPct val="0"/>
              </a:spcAft>
              <a:buClr>
                <a:srgbClr val="CC3300"/>
              </a:buClr>
              <a:buFont typeface="Webdings" pitchFamily="18" charset="2"/>
              <a:buChar char="4"/>
              <a:defRPr sz="1600">
                <a:solidFill>
                  <a:schemeClr val="tx1"/>
                </a:solidFill>
                <a:latin typeface="Arial" pitchFamily="34" charset="0"/>
              </a:defRPr>
            </a:lvl6pPr>
            <a:lvl7pPr marL="2971800" indent="-228600" eaLnBrk="0" fontAlgn="base" hangingPunct="0">
              <a:spcBef>
                <a:spcPct val="20000"/>
              </a:spcBef>
              <a:spcAft>
                <a:spcPct val="0"/>
              </a:spcAft>
              <a:buClr>
                <a:srgbClr val="CC3300"/>
              </a:buClr>
              <a:buFont typeface="Webdings" pitchFamily="18" charset="2"/>
              <a:buChar char="4"/>
              <a:defRPr sz="1600">
                <a:solidFill>
                  <a:schemeClr val="tx1"/>
                </a:solidFill>
                <a:latin typeface="Arial" pitchFamily="34" charset="0"/>
              </a:defRPr>
            </a:lvl7pPr>
            <a:lvl8pPr marL="3429000" indent="-228600" eaLnBrk="0" fontAlgn="base" hangingPunct="0">
              <a:spcBef>
                <a:spcPct val="20000"/>
              </a:spcBef>
              <a:spcAft>
                <a:spcPct val="0"/>
              </a:spcAft>
              <a:buClr>
                <a:srgbClr val="CC3300"/>
              </a:buClr>
              <a:buFont typeface="Webdings" pitchFamily="18" charset="2"/>
              <a:buChar char="4"/>
              <a:defRPr sz="1600">
                <a:solidFill>
                  <a:schemeClr val="tx1"/>
                </a:solidFill>
                <a:latin typeface="Arial" pitchFamily="34" charset="0"/>
              </a:defRPr>
            </a:lvl8pPr>
            <a:lvl9pPr marL="3886200" indent="-228600" eaLnBrk="0" fontAlgn="base" hangingPunct="0">
              <a:spcBef>
                <a:spcPct val="20000"/>
              </a:spcBef>
              <a:spcAft>
                <a:spcPct val="0"/>
              </a:spcAft>
              <a:buClr>
                <a:srgbClr val="CC3300"/>
              </a:buClr>
              <a:buFont typeface="Webdings" pitchFamily="18" charset="2"/>
              <a:buChar char="4"/>
              <a:defRPr sz="1600">
                <a:solidFill>
                  <a:schemeClr val="tx1"/>
                </a:solidFill>
                <a:latin typeface="Arial" pitchFamily="34" charset="0"/>
              </a:defRPr>
            </a:lvl9pPr>
          </a:lstStyle>
          <a:p>
            <a:pPr algn="ctr" eaLnBrk="1" hangingPunct="1">
              <a:spcBef>
                <a:spcPct val="0"/>
              </a:spcBef>
              <a:buClrTx/>
              <a:buFontTx/>
              <a:buNone/>
            </a:pPr>
            <a:endParaRPr lang="en-US" altLang="en-US" b="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val="338102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6400" cy="708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71800" y="6400800"/>
            <a:ext cx="3505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5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Claims of competitors and detractors</a:t>
            </a:r>
            <a:endParaRPr lang="en-US" dirty="0"/>
          </a:p>
        </p:txBody>
      </p:sp>
      <p:sp>
        <p:nvSpPr>
          <p:cNvPr id="3" name="Content Placeholder 2"/>
          <p:cNvSpPr>
            <a:spLocks noGrp="1"/>
          </p:cNvSpPr>
          <p:nvPr>
            <p:ph idx="1"/>
          </p:nvPr>
        </p:nvSpPr>
        <p:spPr>
          <a:xfrm>
            <a:off x="914400" y="1295400"/>
            <a:ext cx="7772400" cy="4800600"/>
          </a:xfrm>
        </p:spPr>
        <p:txBody>
          <a:bodyPr/>
          <a:lstStyle/>
          <a:p>
            <a:pPr marL="0" indent="0" algn="ctr">
              <a:buNone/>
            </a:pPr>
            <a:r>
              <a:rPr lang="en-US" sz="3600" dirty="0" smtClean="0">
                <a:solidFill>
                  <a:srgbClr val="FF0000"/>
                </a:solidFill>
              </a:rPr>
              <a:t>Obviously, you cannot …….</a:t>
            </a:r>
          </a:p>
          <a:p>
            <a:pPr marL="0" indent="0" algn="ctr">
              <a:buNone/>
            </a:pPr>
            <a:endParaRPr lang="en-US" sz="2000" dirty="0" smtClean="0"/>
          </a:p>
          <a:p>
            <a:r>
              <a:rPr lang="en-US" dirty="0" smtClean="0"/>
              <a:t>control residual layer thickness</a:t>
            </a:r>
          </a:p>
          <a:p>
            <a:endParaRPr lang="en-US" dirty="0" smtClean="0"/>
          </a:p>
          <a:p>
            <a:r>
              <a:rPr lang="en-US" dirty="0" smtClean="0"/>
              <a:t>manage defects….no pellicle???</a:t>
            </a:r>
          </a:p>
          <a:p>
            <a:endParaRPr lang="en-US" dirty="0" smtClean="0"/>
          </a:p>
          <a:p>
            <a:r>
              <a:rPr lang="en-US" dirty="0" smtClean="0"/>
              <a:t>achieve layer to layer alignment</a:t>
            </a:r>
          </a:p>
          <a:p>
            <a:endParaRPr lang="en-US" dirty="0" smtClean="0"/>
          </a:p>
          <a:p>
            <a:r>
              <a:rPr lang="en-US" dirty="0" smtClean="0"/>
              <a:t>achieve workable throughput</a:t>
            </a:r>
          </a:p>
          <a:p>
            <a:endParaRPr lang="en-US" dirty="0"/>
          </a:p>
          <a:p>
            <a:r>
              <a:rPr lang="en-US" dirty="0" smtClean="0"/>
              <a:t>Abut fields, etc, etc.</a:t>
            </a:r>
          </a:p>
          <a:p>
            <a:endParaRPr lang="en-US" dirty="0" smtClean="0"/>
          </a:p>
        </p:txBody>
      </p:sp>
    </p:spTree>
    <p:extLst>
      <p:ext uri="{BB962C8B-B14F-4D97-AF65-F5344CB8AC3E}">
        <p14:creationId xmlns:p14="http://schemas.microsoft.com/office/powerpoint/2010/main" val="1172717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143000" y="5857875"/>
            <a:ext cx="7239000" cy="466725"/>
          </a:xfrm>
          <a:prstGeom prst="rect">
            <a:avLst/>
          </a:prstGeom>
          <a:solidFill>
            <a:srgbClr val="76A6C6"/>
          </a:solidFill>
          <a:ln w="9525" algn="ctr">
            <a:solidFill>
              <a:schemeClr val="tx1"/>
            </a:solidFill>
            <a:miter lim="800000"/>
            <a:headEnd/>
            <a:tailEnd/>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Residual layer needs to be thin and uniform</a:t>
            </a:r>
          </a:p>
        </p:txBody>
      </p:sp>
      <p:sp>
        <p:nvSpPr>
          <p:cNvPr id="21507" name="Text Box 3"/>
          <p:cNvSpPr txBox="1">
            <a:spLocks noChangeArrowheads="1"/>
          </p:cNvSpPr>
          <p:nvPr/>
        </p:nvSpPr>
        <p:spPr bwMode="auto">
          <a:xfrm>
            <a:off x="754611" y="1137455"/>
            <a:ext cx="762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Residual Layer is due to </a:t>
            </a:r>
            <a:r>
              <a:rPr kumimoji="0" lang="en-US" altLang="en-US" sz="22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Arial" panose="020B0604020202020204" pitchFamily="34" charset="0"/>
              </a:rPr>
              <a:t>the inevitable</a:t>
            </a:r>
            <a:r>
              <a:rPr kumimoji="0" lang="en-US" altLang="en-US" sz="2200" b="0" i="0" u="none" strike="noStrike" kern="1200" cap="none" spc="0" normalizeH="0" noProof="0" dirty="0" smtClean="0">
                <a:ln>
                  <a:noFill/>
                </a:ln>
                <a:solidFill>
                  <a:srgbClr val="000000"/>
                </a:solidFill>
                <a:effectLst/>
                <a:uLnTx/>
                <a:uFillTx/>
                <a:latin typeface="Tahoma" panose="020B0604030504040204" pitchFamily="34" charset="0"/>
                <a:ea typeface="+mn-ea"/>
                <a:cs typeface="Arial" panose="020B0604020202020204" pitchFamily="34" charset="0"/>
              </a:rPr>
              <a:t> </a:t>
            </a:r>
            <a:r>
              <a:rPr kumimoji="0" lang="en-US" altLang="en-US" sz="22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Arial" panose="020B0604020202020204" pitchFamily="34" charset="0"/>
              </a:rPr>
              <a:t> </a:t>
            </a:r>
            <a:r>
              <a:rPr kumimoji="0" lang="en-US" altLang="en-US" sz="2200" b="1" i="0" u="none" strike="noStrike" kern="1200" cap="none" spc="0" normalizeH="0" baseline="0" noProof="0" dirty="0" err="1">
                <a:ln>
                  <a:noFill/>
                </a:ln>
                <a:solidFill>
                  <a:srgbClr val="000000"/>
                </a:solidFill>
                <a:effectLst/>
                <a:uLnTx/>
                <a:uFillTx/>
                <a:latin typeface="Tahoma" panose="020B0604030504040204" pitchFamily="34" charset="0"/>
                <a:ea typeface="+mn-ea"/>
                <a:cs typeface="Arial" panose="020B0604020202020204" pitchFamily="34" charset="0"/>
              </a:rPr>
              <a:t>undisplaced</a:t>
            </a:r>
            <a:r>
              <a:rPr kumimoji="0" lang="en-US" altLang="en-US" sz="2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 liquid</a:t>
            </a:r>
          </a:p>
        </p:txBody>
      </p:sp>
      <p:sp>
        <p:nvSpPr>
          <p:cNvPr id="21508" name="Rectangle 4"/>
          <p:cNvSpPr>
            <a:spLocks noGrp="1" noChangeArrowheads="1"/>
          </p:cNvSpPr>
          <p:nvPr>
            <p:ph type="title"/>
          </p:nvPr>
        </p:nvSpPr>
        <p:spPr>
          <a:xfrm>
            <a:off x="380999" y="236538"/>
            <a:ext cx="8296275" cy="609600"/>
          </a:xfrm>
        </p:spPr>
        <p:txBody>
          <a:bodyPr>
            <a:noAutofit/>
          </a:bodyPr>
          <a:lstStyle/>
          <a:p>
            <a:pPr eaLnBrk="1" hangingPunct="1"/>
            <a:r>
              <a:rPr lang="en-US" altLang="en-US" sz="3600" dirty="0" smtClean="0"/>
              <a:t>Residual Layer Thickness Control</a:t>
            </a:r>
          </a:p>
        </p:txBody>
      </p:sp>
      <p:grpSp>
        <p:nvGrpSpPr>
          <p:cNvPr id="21509" name="Group 5"/>
          <p:cNvGrpSpPr>
            <a:grpSpLocks/>
          </p:cNvGrpSpPr>
          <p:nvPr/>
        </p:nvGrpSpPr>
        <p:grpSpPr bwMode="auto">
          <a:xfrm>
            <a:off x="609600" y="3581400"/>
            <a:ext cx="8067675" cy="2133600"/>
            <a:chOff x="336" y="1296"/>
            <a:chExt cx="5082" cy="1344"/>
          </a:xfrm>
        </p:grpSpPr>
        <p:pic>
          <p:nvPicPr>
            <p:cNvPr id="2154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b="49530"/>
            <a:stretch>
              <a:fillRect/>
            </a:stretch>
          </p:blipFill>
          <p:spPr bwMode="auto">
            <a:xfrm>
              <a:off x="336" y="1728"/>
              <a:ext cx="508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7" name="Text Box 7"/>
            <p:cNvSpPr txBox="1">
              <a:spLocks noChangeArrowheads="1"/>
            </p:cNvSpPr>
            <p:nvPr/>
          </p:nvSpPr>
          <p:spPr bwMode="auto">
            <a:xfrm>
              <a:off x="2208" y="1296"/>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Tahoma" panose="020B0604030504040204" pitchFamily="34" charset="0"/>
                  <a:ea typeface="+mn-ea"/>
                  <a:cs typeface="Arial" panose="020B0604020202020204" pitchFamily="34" charset="0"/>
                </a:rPr>
                <a:t>Residual Layers</a:t>
              </a:r>
            </a:p>
          </p:txBody>
        </p:sp>
        <p:sp>
          <p:nvSpPr>
            <p:cNvPr id="21548" name="Line 8"/>
            <p:cNvSpPr>
              <a:spLocks noChangeShapeType="1"/>
            </p:cNvSpPr>
            <p:nvPr/>
          </p:nvSpPr>
          <p:spPr bwMode="auto">
            <a:xfrm flipH="1">
              <a:off x="1584" y="1584"/>
              <a:ext cx="1248" cy="480"/>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9" name="Line 9"/>
            <p:cNvSpPr>
              <a:spLocks noChangeShapeType="1"/>
            </p:cNvSpPr>
            <p:nvPr/>
          </p:nvSpPr>
          <p:spPr bwMode="auto">
            <a:xfrm>
              <a:off x="2832" y="1584"/>
              <a:ext cx="144" cy="432"/>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50" name="Line 10"/>
            <p:cNvSpPr>
              <a:spLocks noChangeShapeType="1"/>
            </p:cNvSpPr>
            <p:nvPr/>
          </p:nvSpPr>
          <p:spPr bwMode="auto">
            <a:xfrm>
              <a:off x="2832" y="1584"/>
              <a:ext cx="1776" cy="480"/>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1510" name="Group 11"/>
          <p:cNvGrpSpPr>
            <a:grpSpLocks/>
          </p:cNvGrpSpPr>
          <p:nvPr/>
        </p:nvGrpSpPr>
        <p:grpSpPr bwMode="auto">
          <a:xfrm>
            <a:off x="1676400" y="1892300"/>
            <a:ext cx="5622925" cy="1003300"/>
            <a:chOff x="624" y="2784"/>
            <a:chExt cx="3542" cy="632"/>
          </a:xfrm>
        </p:grpSpPr>
        <p:sp>
          <p:nvSpPr>
            <p:cNvPr id="21512" name="Rectangle 12"/>
            <p:cNvSpPr>
              <a:spLocks noChangeAspect="1" noChangeArrowheads="1"/>
            </p:cNvSpPr>
            <p:nvPr/>
          </p:nvSpPr>
          <p:spPr bwMode="auto">
            <a:xfrm>
              <a:off x="2202" y="3116"/>
              <a:ext cx="1731" cy="14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13" name="Rectangle 13"/>
            <p:cNvSpPr>
              <a:spLocks noChangeAspect="1" noChangeArrowheads="1"/>
            </p:cNvSpPr>
            <p:nvPr/>
          </p:nvSpPr>
          <p:spPr bwMode="auto">
            <a:xfrm>
              <a:off x="1981" y="3156"/>
              <a:ext cx="2185" cy="143"/>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14" name="Rectangle 14"/>
            <p:cNvSpPr>
              <a:spLocks noChangeAspect="1" noChangeArrowheads="1"/>
            </p:cNvSpPr>
            <p:nvPr/>
          </p:nvSpPr>
          <p:spPr bwMode="auto">
            <a:xfrm>
              <a:off x="1981" y="3252"/>
              <a:ext cx="2185" cy="16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21515" name="Group 15"/>
            <p:cNvGrpSpPr>
              <a:grpSpLocks noChangeAspect="1"/>
            </p:cNvGrpSpPr>
            <p:nvPr/>
          </p:nvGrpSpPr>
          <p:grpSpPr bwMode="auto">
            <a:xfrm>
              <a:off x="2208" y="2784"/>
              <a:ext cx="1720" cy="259"/>
              <a:chOff x="2643" y="825"/>
              <a:chExt cx="1564" cy="235"/>
            </a:xfrm>
          </p:grpSpPr>
          <p:sp>
            <p:nvSpPr>
              <p:cNvPr id="21526" name="Rectangle 16"/>
              <p:cNvSpPr>
                <a:spLocks noChangeAspect="1" noChangeArrowheads="1"/>
              </p:cNvSpPr>
              <p:nvPr/>
            </p:nvSpPr>
            <p:spPr bwMode="auto">
              <a:xfrm>
                <a:off x="2643" y="825"/>
                <a:ext cx="1564" cy="131"/>
              </a:xfrm>
              <a:prstGeom prst="rect">
                <a:avLst/>
              </a:prstGeom>
              <a:solidFill>
                <a:srgbClr val="FFFFFF"/>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7" name="Rectangle 17"/>
              <p:cNvSpPr>
                <a:spLocks noChangeAspect="1" noChangeArrowheads="1"/>
              </p:cNvSpPr>
              <p:nvPr/>
            </p:nvSpPr>
            <p:spPr bwMode="auto">
              <a:xfrm>
                <a:off x="2705" y="955"/>
                <a:ext cx="162" cy="94"/>
              </a:xfrm>
              <a:prstGeom prst="rect">
                <a:avLst/>
              </a:prstGeom>
              <a:solidFill>
                <a:srgbClr val="FFFFFF"/>
              </a:solidFill>
              <a:ln w="9525" algn="ctr">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8" name="Rectangle 18"/>
              <p:cNvSpPr>
                <a:spLocks noChangeAspect="1" noChangeArrowheads="1"/>
              </p:cNvSpPr>
              <p:nvPr/>
            </p:nvSpPr>
            <p:spPr bwMode="auto">
              <a:xfrm>
                <a:off x="2715" y="944"/>
                <a:ext cx="142" cy="4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9" name="Rectangle 19"/>
              <p:cNvSpPr>
                <a:spLocks noChangeAspect="1" noChangeArrowheads="1"/>
              </p:cNvSpPr>
              <p:nvPr/>
            </p:nvSpPr>
            <p:spPr bwMode="auto">
              <a:xfrm>
                <a:off x="2960" y="955"/>
                <a:ext cx="162" cy="94"/>
              </a:xfrm>
              <a:prstGeom prst="rect">
                <a:avLst/>
              </a:prstGeom>
              <a:solidFill>
                <a:srgbClr val="FFFFFF"/>
              </a:solidFill>
              <a:ln w="9525" algn="ctr">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0" name="Rectangle 20"/>
              <p:cNvSpPr>
                <a:spLocks noChangeAspect="1" noChangeArrowheads="1"/>
              </p:cNvSpPr>
              <p:nvPr/>
            </p:nvSpPr>
            <p:spPr bwMode="auto">
              <a:xfrm>
                <a:off x="2970" y="944"/>
                <a:ext cx="142" cy="4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1" name="Rectangle 21"/>
              <p:cNvSpPr>
                <a:spLocks noChangeAspect="1" noChangeArrowheads="1"/>
              </p:cNvSpPr>
              <p:nvPr/>
            </p:nvSpPr>
            <p:spPr bwMode="auto">
              <a:xfrm>
                <a:off x="3215" y="955"/>
                <a:ext cx="162" cy="94"/>
              </a:xfrm>
              <a:prstGeom prst="rect">
                <a:avLst/>
              </a:prstGeom>
              <a:solidFill>
                <a:srgbClr val="FFFFFF"/>
              </a:solidFill>
              <a:ln w="9525" algn="ctr">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2" name="Rectangle 22"/>
              <p:cNvSpPr>
                <a:spLocks noChangeAspect="1" noChangeArrowheads="1"/>
              </p:cNvSpPr>
              <p:nvPr/>
            </p:nvSpPr>
            <p:spPr bwMode="auto">
              <a:xfrm>
                <a:off x="3225" y="944"/>
                <a:ext cx="142" cy="4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3" name="Rectangle 23"/>
              <p:cNvSpPr>
                <a:spLocks noChangeAspect="1" noChangeArrowheads="1"/>
              </p:cNvSpPr>
              <p:nvPr/>
            </p:nvSpPr>
            <p:spPr bwMode="auto">
              <a:xfrm>
                <a:off x="3471" y="955"/>
                <a:ext cx="162" cy="94"/>
              </a:xfrm>
              <a:prstGeom prst="rect">
                <a:avLst/>
              </a:prstGeom>
              <a:solidFill>
                <a:srgbClr val="FFFFFF"/>
              </a:solidFill>
              <a:ln w="9525" algn="ctr">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4" name="Rectangle 24"/>
              <p:cNvSpPr>
                <a:spLocks noChangeAspect="1" noChangeArrowheads="1"/>
              </p:cNvSpPr>
              <p:nvPr/>
            </p:nvSpPr>
            <p:spPr bwMode="auto">
              <a:xfrm>
                <a:off x="3481" y="944"/>
                <a:ext cx="142" cy="4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5" name="Rectangle 25"/>
              <p:cNvSpPr>
                <a:spLocks noChangeAspect="1" noChangeArrowheads="1"/>
              </p:cNvSpPr>
              <p:nvPr/>
            </p:nvSpPr>
            <p:spPr bwMode="auto">
              <a:xfrm>
                <a:off x="3726" y="955"/>
                <a:ext cx="162" cy="94"/>
              </a:xfrm>
              <a:prstGeom prst="rect">
                <a:avLst/>
              </a:prstGeom>
              <a:solidFill>
                <a:srgbClr val="FFFFFF"/>
              </a:solidFill>
              <a:ln w="9525" algn="ctr">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6" name="Rectangle 26"/>
              <p:cNvSpPr>
                <a:spLocks noChangeAspect="1" noChangeArrowheads="1"/>
              </p:cNvSpPr>
              <p:nvPr/>
            </p:nvSpPr>
            <p:spPr bwMode="auto">
              <a:xfrm>
                <a:off x="3736" y="944"/>
                <a:ext cx="142" cy="4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7" name="Rectangle 27"/>
              <p:cNvSpPr>
                <a:spLocks noChangeAspect="1" noChangeArrowheads="1"/>
              </p:cNvSpPr>
              <p:nvPr/>
            </p:nvSpPr>
            <p:spPr bwMode="auto">
              <a:xfrm>
                <a:off x="3981" y="955"/>
                <a:ext cx="162" cy="94"/>
              </a:xfrm>
              <a:prstGeom prst="rect">
                <a:avLst/>
              </a:prstGeom>
              <a:solidFill>
                <a:srgbClr val="FFFFFF"/>
              </a:solidFill>
              <a:ln w="9525" algn="ctr">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38" name="Rectangle 28"/>
              <p:cNvSpPr>
                <a:spLocks noChangeAspect="1" noChangeArrowheads="1"/>
              </p:cNvSpPr>
              <p:nvPr/>
            </p:nvSpPr>
            <p:spPr bwMode="auto">
              <a:xfrm>
                <a:off x="3991" y="944"/>
                <a:ext cx="142" cy="4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21539" name="Group 29"/>
              <p:cNvGrpSpPr>
                <a:grpSpLocks noChangeAspect="1"/>
              </p:cNvGrpSpPr>
              <p:nvPr/>
            </p:nvGrpSpPr>
            <p:grpSpPr bwMode="auto">
              <a:xfrm>
                <a:off x="2653" y="964"/>
                <a:ext cx="1548" cy="96"/>
                <a:chOff x="2744" y="1004"/>
                <a:chExt cx="1548" cy="96"/>
              </a:xfrm>
            </p:grpSpPr>
            <p:sp>
              <p:nvSpPr>
                <p:cNvPr id="21540" name="Freeform 30"/>
                <p:cNvSpPr>
                  <a:spLocks noChangeAspect="1"/>
                </p:cNvSpPr>
                <p:nvPr/>
              </p:nvSpPr>
              <p:spPr bwMode="auto">
                <a:xfrm>
                  <a:off x="2744" y="1004"/>
                  <a:ext cx="272" cy="96"/>
                </a:xfrm>
                <a:custGeom>
                  <a:avLst/>
                  <a:gdLst>
                    <a:gd name="T0" fmla="*/ 0 w 288"/>
                    <a:gd name="T1" fmla="*/ 0 h 96"/>
                    <a:gd name="T2" fmla="*/ 28 w 288"/>
                    <a:gd name="T3" fmla="*/ 0 h 96"/>
                    <a:gd name="T4" fmla="*/ 28 w 288"/>
                    <a:gd name="T5" fmla="*/ 96 h 96"/>
                    <a:gd name="T6" fmla="*/ 144 w 288"/>
                    <a:gd name="T7" fmla="*/ 96 h 96"/>
                    <a:gd name="T8" fmla="*/ 144 w 288"/>
                    <a:gd name="T9" fmla="*/ 0 h 96"/>
                    <a:gd name="T10" fmla="*/ 172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1" name="Freeform 31"/>
                <p:cNvSpPr>
                  <a:spLocks noChangeAspect="1"/>
                </p:cNvSpPr>
                <p:nvPr/>
              </p:nvSpPr>
              <p:spPr bwMode="auto">
                <a:xfrm>
                  <a:off x="3000" y="1004"/>
                  <a:ext cx="260" cy="96"/>
                </a:xfrm>
                <a:custGeom>
                  <a:avLst/>
                  <a:gdLst>
                    <a:gd name="T0" fmla="*/ 0 w 288"/>
                    <a:gd name="T1" fmla="*/ 0 h 96"/>
                    <a:gd name="T2" fmla="*/ 19 w 288"/>
                    <a:gd name="T3" fmla="*/ 0 h 96"/>
                    <a:gd name="T4" fmla="*/ 19 w 288"/>
                    <a:gd name="T5" fmla="*/ 96 h 96"/>
                    <a:gd name="T6" fmla="*/ 96 w 288"/>
                    <a:gd name="T7" fmla="*/ 96 h 96"/>
                    <a:gd name="T8" fmla="*/ 96 w 288"/>
                    <a:gd name="T9" fmla="*/ 0 h 96"/>
                    <a:gd name="T10" fmla="*/ 114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2" name="Freeform 32"/>
                <p:cNvSpPr>
                  <a:spLocks noChangeAspect="1"/>
                </p:cNvSpPr>
                <p:nvPr/>
              </p:nvSpPr>
              <p:spPr bwMode="auto">
                <a:xfrm>
                  <a:off x="3256" y="1004"/>
                  <a:ext cx="264" cy="96"/>
                </a:xfrm>
                <a:custGeom>
                  <a:avLst/>
                  <a:gdLst>
                    <a:gd name="T0" fmla="*/ 0 w 288"/>
                    <a:gd name="T1" fmla="*/ 0 h 96"/>
                    <a:gd name="T2" fmla="*/ 22 w 288"/>
                    <a:gd name="T3" fmla="*/ 0 h 96"/>
                    <a:gd name="T4" fmla="*/ 22 w 288"/>
                    <a:gd name="T5" fmla="*/ 96 h 96"/>
                    <a:gd name="T6" fmla="*/ 110 w 288"/>
                    <a:gd name="T7" fmla="*/ 96 h 96"/>
                    <a:gd name="T8" fmla="*/ 110 w 288"/>
                    <a:gd name="T9" fmla="*/ 0 h 96"/>
                    <a:gd name="T10" fmla="*/ 131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3" name="Freeform 33"/>
                <p:cNvSpPr>
                  <a:spLocks noChangeAspect="1"/>
                </p:cNvSpPr>
                <p:nvPr/>
              </p:nvSpPr>
              <p:spPr bwMode="auto">
                <a:xfrm>
                  <a:off x="3512" y="1004"/>
                  <a:ext cx="264" cy="96"/>
                </a:xfrm>
                <a:custGeom>
                  <a:avLst/>
                  <a:gdLst>
                    <a:gd name="T0" fmla="*/ 0 w 288"/>
                    <a:gd name="T1" fmla="*/ 0 h 96"/>
                    <a:gd name="T2" fmla="*/ 22 w 288"/>
                    <a:gd name="T3" fmla="*/ 0 h 96"/>
                    <a:gd name="T4" fmla="*/ 22 w 288"/>
                    <a:gd name="T5" fmla="*/ 96 h 96"/>
                    <a:gd name="T6" fmla="*/ 110 w 288"/>
                    <a:gd name="T7" fmla="*/ 96 h 96"/>
                    <a:gd name="T8" fmla="*/ 110 w 288"/>
                    <a:gd name="T9" fmla="*/ 0 h 96"/>
                    <a:gd name="T10" fmla="*/ 131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4" name="Freeform 34"/>
                <p:cNvSpPr>
                  <a:spLocks noChangeAspect="1"/>
                </p:cNvSpPr>
                <p:nvPr/>
              </p:nvSpPr>
              <p:spPr bwMode="auto">
                <a:xfrm>
                  <a:off x="3768" y="1004"/>
                  <a:ext cx="268" cy="96"/>
                </a:xfrm>
                <a:custGeom>
                  <a:avLst/>
                  <a:gdLst>
                    <a:gd name="T0" fmla="*/ 0 w 288"/>
                    <a:gd name="T1" fmla="*/ 0 h 96"/>
                    <a:gd name="T2" fmla="*/ 26 w 288"/>
                    <a:gd name="T3" fmla="*/ 0 h 96"/>
                    <a:gd name="T4" fmla="*/ 26 w 288"/>
                    <a:gd name="T5" fmla="*/ 96 h 96"/>
                    <a:gd name="T6" fmla="*/ 126 w 288"/>
                    <a:gd name="T7" fmla="*/ 96 h 96"/>
                    <a:gd name="T8" fmla="*/ 126 w 288"/>
                    <a:gd name="T9" fmla="*/ 0 h 96"/>
                    <a:gd name="T10" fmla="*/ 151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5" name="Freeform 35"/>
                <p:cNvSpPr>
                  <a:spLocks noChangeAspect="1"/>
                </p:cNvSpPr>
                <p:nvPr/>
              </p:nvSpPr>
              <p:spPr bwMode="auto">
                <a:xfrm>
                  <a:off x="4020" y="1004"/>
                  <a:ext cx="272" cy="96"/>
                </a:xfrm>
                <a:custGeom>
                  <a:avLst/>
                  <a:gdLst>
                    <a:gd name="T0" fmla="*/ 0 w 288"/>
                    <a:gd name="T1" fmla="*/ 0 h 96"/>
                    <a:gd name="T2" fmla="*/ 28 w 288"/>
                    <a:gd name="T3" fmla="*/ 0 h 96"/>
                    <a:gd name="T4" fmla="*/ 28 w 288"/>
                    <a:gd name="T5" fmla="*/ 96 h 96"/>
                    <a:gd name="T6" fmla="*/ 144 w 288"/>
                    <a:gd name="T7" fmla="*/ 96 h 96"/>
                    <a:gd name="T8" fmla="*/ 144 w 288"/>
                    <a:gd name="T9" fmla="*/ 0 h 96"/>
                    <a:gd name="T10" fmla="*/ 172 w 288"/>
                    <a:gd name="T11" fmla="*/ 0 h 96"/>
                    <a:gd name="T12" fmla="*/ 0 60000 65536"/>
                    <a:gd name="T13" fmla="*/ 0 60000 65536"/>
                    <a:gd name="T14" fmla="*/ 0 60000 65536"/>
                    <a:gd name="T15" fmla="*/ 0 60000 65536"/>
                    <a:gd name="T16" fmla="*/ 0 60000 65536"/>
                    <a:gd name="T17" fmla="*/ 0 60000 65536"/>
                    <a:gd name="T18" fmla="*/ 0 w 288"/>
                    <a:gd name="T19" fmla="*/ 0 h 96"/>
                    <a:gd name="T20" fmla="*/ 288 w 28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21516" name="Group 36"/>
            <p:cNvGrpSpPr>
              <a:grpSpLocks noChangeAspect="1"/>
            </p:cNvGrpSpPr>
            <p:nvPr/>
          </p:nvGrpSpPr>
          <p:grpSpPr bwMode="auto">
            <a:xfrm>
              <a:off x="2201" y="3031"/>
              <a:ext cx="1729" cy="114"/>
              <a:chOff x="2640" y="2976"/>
              <a:chExt cx="1572" cy="104"/>
            </a:xfrm>
          </p:grpSpPr>
          <p:sp>
            <p:nvSpPr>
              <p:cNvPr id="21519" name="Rectangle 37"/>
              <p:cNvSpPr>
                <a:spLocks noChangeAspect="1" noChangeArrowheads="1"/>
              </p:cNvSpPr>
              <p:nvPr/>
            </p:nvSpPr>
            <p:spPr bwMode="auto">
              <a:xfrm>
                <a:off x="2640" y="2976"/>
                <a:ext cx="48"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0" name="Rectangle 38"/>
              <p:cNvSpPr>
                <a:spLocks noChangeAspect="1" noChangeArrowheads="1"/>
              </p:cNvSpPr>
              <p:nvPr/>
            </p:nvSpPr>
            <p:spPr bwMode="auto">
              <a:xfrm>
                <a:off x="2880" y="2976"/>
                <a:ext cx="72"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1" name="Rectangle 39"/>
              <p:cNvSpPr>
                <a:spLocks noChangeAspect="1" noChangeArrowheads="1"/>
              </p:cNvSpPr>
              <p:nvPr/>
            </p:nvSpPr>
            <p:spPr bwMode="auto">
              <a:xfrm>
                <a:off x="3124" y="2980"/>
                <a:ext cx="72"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2" name="Rectangle 40"/>
              <p:cNvSpPr>
                <a:spLocks noChangeAspect="1" noChangeArrowheads="1"/>
              </p:cNvSpPr>
              <p:nvPr/>
            </p:nvSpPr>
            <p:spPr bwMode="auto">
              <a:xfrm>
                <a:off x="3384" y="2984"/>
                <a:ext cx="72"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3" name="Rectangle 41"/>
              <p:cNvSpPr>
                <a:spLocks noChangeAspect="1" noChangeArrowheads="1"/>
              </p:cNvSpPr>
              <p:nvPr/>
            </p:nvSpPr>
            <p:spPr bwMode="auto">
              <a:xfrm>
                <a:off x="3648" y="2984"/>
                <a:ext cx="72"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4" name="Rectangle 42"/>
              <p:cNvSpPr>
                <a:spLocks noChangeAspect="1" noChangeArrowheads="1"/>
              </p:cNvSpPr>
              <p:nvPr/>
            </p:nvSpPr>
            <p:spPr bwMode="auto">
              <a:xfrm>
                <a:off x="3900" y="2984"/>
                <a:ext cx="72"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25" name="Rectangle 43"/>
              <p:cNvSpPr>
                <a:spLocks noChangeAspect="1" noChangeArrowheads="1"/>
              </p:cNvSpPr>
              <p:nvPr/>
            </p:nvSpPr>
            <p:spPr bwMode="auto">
              <a:xfrm>
                <a:off x="4168" y="2984"/>
                <a:ext cx="44" cy="9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21517" name="Text Box 44"/>
            <p:cNvSpPr txBox="1">
              <a:spLocks noChangeArrowheads="1"/>
            </p:cNvSpPr>
            <p:nvPr/>
          </p:nvSpPr>
          <p:spPr bwMode="auto">
            <a:xfrm>
              <a:off x="624" y="2832"/>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Tahoma" panose="020B0604030504040204" pitchFamily="34" charset="0"/>
                  <a:ea typeface="+mn-ea"/>
                  <a:cs typeface="Arial" panose="020B0604020202020204" pitchFamily="34" charset="0"/>
                </a:rPr>
                <a:t>Residual Layer</a:t>
              </a:r>
            </a:p>
          </p:txBody>
        </p:sp>
        <p:sp>
          <p:nvSpPr>
            <p:cNvPr id="21518" name="Line 45"/>
            <p:cNvSpPr>
              <a:spLocks noChangeShapeType="1"/>
            </p:cNvSpPr>
            <p:nvPr/>
          </p:nvSpPr>
          <p:spPr bwMode="auto">
            <a:xfrm>
              <a:off x="1872" y="2976"/>
              <a:ext cx="480" cy="144"/>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1511" name="Text Box 46"/>
          <p:cNvSpPr txBox="1">
            <a:spLocks noChangeArrowheads="1"/>
          </p:cNvSpPr>
          <p:nvPr/>
        </p:nvSpPr>
        <p:spPr bwMode="auto">
          <a:xfrm>
            <a:off x="381000" y="3352800"/>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Avoid: </a:t>
            </a: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Non-uniformities</a:t>
            </a:r>
          </a:p>
        </p:txBody>
      </p:sp>
    </p:spTree>
    <p:extLst>
      <p:ext uri="{BB962C8B-B14F-4D97-AF65-F5344CB8AC3E}">
        <p14:creationId xmlns:p14="http://schemas.microsoft.com/office/powerpoint/2010/main" val="2317384470"/>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sz="quarter"/>
          </p:nvPr>
        </p:nvSpPr>
        <p:spPr>
          <a:xfrm>
            <a:off x="685800" y="236538"/>
            <a:ext cx="8229600" cy="609600"/>
          </a:xfrm>
        </p:spPr>
        <p:txBody>
          <a:bodyPr>
            <a:normAutofit fontScale="90000"/>
          </a:bodyPr>
          <a:lstStyle/>
          <a:p>
            <a:pPr eaLnBrk="1" hangingPunct="1">
              <a:defRPr/>
            </a:pPr>
            <a:r>
              <a:rPr lang="en-US" altLang="en-US" dirty="0" smtClean="0"/>
              <a:t>Focus on Continuous Process Improvement</a:t>
            </a:r>
          </a:p>
        </p:txBody>
      </p:sp>
      <p:pic>
        <p:nvPicPr>
          <p:cNvPr id="183299" name="Picture 10" descr="86"/>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368675" y="1311275"/>
            <a:ext cx="2514600" cy="2124075"/>
          </a:xfrm>
        </p:spPr>
      </p:pic>
      <p:pic>
        <p:nvPicPr>
          <p:cNvPr id="183300" name="Picture 5" descr="wafer modified wo bkgrnd"/>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2499" r="2499"/>
          <a:stretch>
            <a:fillRect/>
          </a:stretch>
        </p:blipFill>
        <p:spPr>
          <a:xfrm>
            <a:off x="6019800" y="1295400"/>
            <a:ext cx="2895600" cy="2190750"/>
          </a:xfrm>
        </p:spPr>
      </p:pic>
      <p:pic>
        <p:nvPicPr>
          <p:cNvPr id="183301" name="Picture 3" descr="wafer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52438" y="1328738"/>
            <a:ext cx="2849562" cy="2136775"/>
          </a:xfrm>
        </p:spPr>
      </p:pic>
      <p:sp>
        <p:nvSpPr>
          <p:cNvPr id="183302" name="Rectangle 4"/>
          <p:cNvSpPr>
            <a:spLocks noChangeArrowheads="1"/>
          </p:cNvSpPr>
          <p:nvPr/>
        </p:nvSpPr>
        <p:spPr bwMode="auto">
          <a:xfrm>
            <a:off x="5257800" y="3733800"/>
            <a:ext cx="350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
                <a:srgbClr val="CC3300"/>
              </a:buClr>
              <a:buSzTx/>
              <a:buFont typeface="Webdings" panose="05030102010509060703" pitchFamily="18" charset="2"/>
              <a:buNone/>
              <a:tabLst/>
              <a:defRPr/>
            </a:pPr>
            <a:endParaRPr kumimoji="0" lang="en-US" altLang="en-US" sz="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10000"/>
              </a:spcBef>
              <a:spcAft>
                <a:spcPts val="0"/>
              </a:spcAft>
              <a:buClr>
                <a:srgbClr val="CC3300"/>
              </a:buClr>
              <a:buSzTx/>
              <a:buFontTx/>
              <a:buChar char="–"/>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Minimize mean and standard deviation of residual layer</a:t>
            </a:r>
          </a:p>
          <a:p>
            <a:pPr marL="742950" marR="0" lvl="1" indent="-285750" algn="l" defTabSz="914400" rtl="0" eaLnBrk="1" fontAlgn="auto" latinLnBrk="0" hangingPunct="1">
              <a:lnSpc>
                <a:spcPct val="100000"/>
              </a:lnSpc>
              <a:spcBef>
                <a:spcPct val="10000"/>
              </a:spcBef>
              <a:spcAft>
                <a:spcPts val="0"/>
              </a:spcAft>
              <a:buClr>
                <a:srgbClr val="CC3300"/>
              </a:buClr>
              <a:buSzTx/>
              <a:buFontTx/>
              <a:buNone/>
              <a:tabLst/>
              <a:defRPr/>
            </a:pPr>
            <a:endParaRPr kumimoji="0" lang="en-US" altLang="en-US" sz="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10000"/>
              </a:spcBef>
              <a:spcAft>
                <a:spcPts val="0"/>
              </a:spcAft>
              <a:buClr>
                <a:srgbClr val="CC3300"/>
              </a:buClr>
              <a:buSzTx/>
              <a:buFontTx/>
              <a:buChar char="–"/>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Key drivers: chuck flatness, inkjet drop volume and location controls, evaporation.</a:t>
            </a:r>
          </a:p>
        </p:txBody>
      </p:sp>
      <p:sp>
        <p:nvSpPr>
          <p:cNvPr id="183303" name="Text Box 6"/>
          <p:cNvSpPr txBox="1">
            <a:spLocks noChangeArrowheads="1"/>
          </p:cNvSpPr>
          <p:nvPr/>
        </p:nvSpPr>
        <p:spPr bwMode="auto">
          <a:xfrm>
            <a:off x="2667000" y="12954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183304" name="Text Box 7"/>
          <p:cNvSpPr txBox="1">
            <a:spLocks noChangeArrowheads="1"/>
          </p:cNvSpPr>
          <p:nvPr/>
        </p:nvSpPr>
        <p:spPr bwMode="auto">
          <a:xfrm>
            <a:off x="8458200" y="12192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a:t>
            </a:r>
          </a:p>
        </p:txBody>
      </p:sp>
      <p:pic>
        <p:nvPicPr>
          <p:cNvPr id="183305" name="Picture 8" descr="DSC018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657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9"/>
          <p:cNvSpPr txBox="1">
            <a:spLocks noChangeArrowheads="1"/>
          </p:cNvSpPr>
          <p:nvPr/>
        </p:nvSpPr>
        <p:spPr bwMode="auto">
          <a:xfrm>
            <a:off x="3733800" y="35814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183307" name="Text Box 11"/>
          <p:cNvSpPr txBox="1">
            <a:spLocks noChangeArrowheads="1"/>
          </p:cNvSpPr>
          <p:nvPr/>
        </p:nvSpPr>
        <p:spPr bwMode="auto">
          <a:xfrm>
            <a:off x="5334000" y="12192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222403624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246399"/>
            <a:ext cx="8991600" cy="744201"/>
          </a:xfrm>
        </p:spPr>
        <p:txBody>
          <a:bodyPr>
            <a:noAutofit/>
          </a:bodyPr>
          <a:lstStyle/>
          <a:p>
            <a:pPr algn="ctr" eaLnBrk="1" hangingPunct="1"/>
            <a:r>
              <a:rPr lang="en-US" altLang="en-US" sz="3600" dirty="0" smtClean="0"/>
              <a:t>Residual Layer Thickness Measurements</a:t>
            </a:r>
            <a:br>
              <a:rPr lang="en-US" altLang="en-US" sz="3600" dirty="0" smtClean="0"/>
            </a:br>
            <a:r>
              <a:rPr lang="en-US" altLang="en-US" sz="2500" dirty="0" smtClean="0"/>
              <a:t>Early Results</a:t>
            </a:r>
          </a:p>
        </p:txBody>
      </p:sp>
      <p:sp>
        <p:nvSpPr>
          <p:cNvPr id="36867" name="Rectangle 3"/>
          <p:cNvSpPr>
            <a:spLocks noGrp="1" noChangeArrowheads="1"/>
          </p:cNvSpPr>
          <p:nvPr>
            <p:ph idx="1"/>
          </p:nvPr>
        </p:nvSpPr>
        <p:spPr>
          <a:xfrm>
            <a:off x="380999" y="1447800"/>
            <a:ext cx="4119999" cy="1981200"/>
          </a:xfrm>
        </p:spPr>
        <p:txBody>
          <a:bodyPr>
            <a:normAutofit/>
          </a:bodyPr>
          <a:lstStyle/>
          <a:p>
            <a:pPr eaLnBrk="1" hangingPunct="1"/>
            <a:endParaRPr lang="en-US" altLang="en-US" sz="700" dirty="0" smtClean="0"/>
          </a:p>
          <a:p>
            <a:pPr eaLnBrk="1" hangingPunct="1"/>
            <a:r>
              <a:rPr lang="en-US" altLang="en-US" sz="2200" dirty="0" smtClean="0"/>
              <a:t>Residual layer mean &lt;20nm and thickness variation to &lt; 6 nm TIR</a:t>
            </a:r>
          </a:p>
        </p:txBody>
      </p:sp>
      <p:grpSp>
        <p:nvGrpSpPr>
          <p:cNvPr id="36868" name="Group 4"/>
          <p:cNvGrpSpPr>
            <a:grpSpLocks/>
          </p:cNvGrpSpPr>
          <p:nvPr/>
        </p:nvGrpSpPr>
        <p:grpSpPr bwMode="auto">
          <a:xfrm>
            <a:off x="123825" y="2971800"/>
            <a:ext cx="5210175" cy="3048000"/>
            <a:chOff x="2223" y="2592"/>
            <a:chExt cx="2994" cy="1644"/>
          </a:xfrm>
        </p:grpSpPr>
        <p:graphicFrame>
          <p:nvGraphicFramePr>
            <p:cNvPr id="36882" name="Object 5"/>
            <p:cNvGraphicFramePr>
              <a:graphicFrameLocks noChangeAspect="1"/>
            </p:cNvGraphicFramePr>
            <p:nvPr/>
          </p:nvGraphicFramePr>
          <p:xfrm>
            <a:off x="2223" y="2639"/>
            <a:ext cx="2994" cy="1597"/>
          </p:xfrm>
          <a:graphic>
            <a:graphicData uri="http://schemas.openxmlformats.org/presentationml/2006/ole">
              <mc:AlternateContent xmlns:mc="http://schemas.openxmlformats.org/markup-compatibility/2006">
                <mc:Choice xmlns:v="urn:schemas-microsoft-com:vml" Requires="v">
                  <p:oleObj spid="_x0000_s27692" name="Chart" r:id="rId3" imgW="7305778" imgH="3895794" progId="Excel.Chart.8">
                    <p:embed/>
                  </p:oleObj>
                </mc:Choice>
                <mc:Fallback>
                  <p:oleObj name="Chart" r:id="rId3" imgW="7305778" imgH="3895794" progId="Excel.Chart.8">
                    <p:embed/>
                    <p:pic>
                      <p:nvPicPr>
                        <p:cNvPr id="3688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 y="2639"/>
                          <a:ext cx="2994" cy="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83" name="Object 6"/>
            <p:cNvGraphicFramePr>
              <a:graphicFrameLocks noChangeAspect="1"/>
            </p:cNvGraphicFramePr>
            <p:nvPr/>
          </p:nvGraphicFramePr>
          <p:xfrm>
            <a:off x="2496" y="3276"/>
            <a:ext cx="1008" cy="620"/>
          </p:xfrm>
          <a:graphic>
            <a:graphicData uri="http://schemas.openxmlformats.org/presentationml/2006/ole">
              <mc:AlternateContent xmlns:mc="http://schemas.openxmlformats.org/markup-compatibility/2006">
                <mc:Choice xmlns:v="urn:schemas-microsoft-com:vml" Requires="v">
                  <p:oleObj spid="_x0000_s27693" name="Worksheet" r:id="rId5" imgW="1307727" imgH="804583" progId="Excel.Sheet.8">
                    <p:embed/>
                  </p:oleObj>
                </mc:Choice>
                <mc:Fallback>
                  <p:oleObj name="Worksheet" r:id="rId5" imgW="1307727" imgH="804583" progId="Excel.Sheet.8">
                    <p:embed/>
                    <p:pic>
                      <p:nvPicPr>
                        <p:cNvPr id="36883"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3276"/>
                          <a:ext cx="1008"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84" name="Text Box 7"/>
            <p:cNvSpPr txBox="1">
              <a:spLocks noChangeArrowheads="1"/>
            </p:cNvSpPr>
            <p:nvPr/>
          </p:nvSpPr>
          <p:spPr bwMode="auto">
            <a:xfrm>
              <a:off x="2928" y="2592"/>
              <a:ext cx="21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Residual layer thickness fully populated wafer</a:t>
              </a:r>
            </a:p>
          </p:txBody>
        </p:sp>
      </p:grpSp>
      <p:grpSp>
        <p:nvGrpSpPr>
          <p:cNvPr id="36873" name="Group 18"/>
          <p:cNvGrpSpPr>
            <a:grpSpLocks/>
          </p:cNvGrpSpPr>
          <p:nvPr/>
        </p:nvGrpSpPr>
        <p:grpSpPr bwMode="auto">
          <a:xfrm>
            <a:off x="5562600" y="2171700"/>
            <a:ext cx="3122612" cy="2514600"/>
            <a:chOff x="528" y="672"/>
            <a:chExt cx="2159" cy="1727"/>
          </a:xfrm>
        </p:grpSpPr>
        <p:pic>
          <p:nvPicPr>
            <p:cNvPr id="36874" name="Picture 19" descr="X_sect_P56nm_N18_D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 y="672"/>
              <a:ext cx="2159" cy="17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5" name="Text Box 20"/>
            <p:cNvSpPr txBox="1">
              <a:spLocks noChangeArrowheads="1"/>
            </p:cNvSpPr>
            <p:nvPr/>
          </p:nvSpPr>
          <p:spPr bwMode="auto">
            <a:xfrm>
              <a:off x="1248" y="672"/>
              <a:ext cx="705" cy="25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anose="020B0606020202030204" pitchFamily="34" charset="0"/>
                  <a:ea typeface="Arial Unicode MS" panose="020B0604020202020204" pitchFamily="34" charset="-128"/>
                  <a:cs typeface="Arial Unicode MS" panose="020B0604020202020204" pitchFamily="34" charset="-128"/>
                </a:rPr>
                <a:t>28 nm HP</a:t>
              </a:r>
            </a:p>
          </p:txBody>
        </p:sp>
      </p:grpSp>
    </p:spTree>
    <p:extLst>
      <p:ext uri="{BB962C8B-B14F-4D97-AF65-F5344CB8AC3E}">
        <p14:creationId xmlns:p14="http://schemas.microsoft.com/office/powerpoint/2010/main" val="3623640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altLang="en-US" smtClean="0"/>
              <a:t>Residual Layer Control Today</a:t>
            </a:r>
          </a:p>
        </p:txBody>
      </p:sp>
      <p:sp>
        <p:nvSpPr>
          <p:cNvPr id="4" name="Content Placeholder 2"/>
          <p:cNvSpPr txBox="1">
            <a:spLocks/>
          </p:cNvSpPr>
          <p:nvPr/>
        </p:nvSpPr>
        <p:spPr>
          <a:xfrm>
            <a:off x="500063" y="523875"/>
            <a:ext cx="8475662" cy="14732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1" lang="en-US" sz="2000" b="0" i="0" u="none" strike="noStrike" kern="0" cap="none" spc="0" normalizeH="0" baseline="0" noProof="0" dirty="0">
              <a:ln>
                <a:noFill/>
              </a:ln>
              <a:solidFill>
                <a:srgbClr val="000000"/>
              </a:solidFill>
              <a:effectLst/>
              <a:uLnTx/>
              <a:uFillTx/>
              <a:latin typeface="Arial"/>
              <a:ea typeface="Tahoma" pitchFamily="34" charset="0"/>
              <a:cs typeface="Tahoma"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1" lang="en-US" sz="2000" b="0" i="0" u="none" strike="noStrike" kern="0" cap="none" spc="0" normalizeH="0" baseline="0" noProof="0" dirty="0">
                <a:ln>
                  <a:noFill/>
                </a:ln>
                <a:solidFill>
                  <a:srgbClr val="000000"/>
                </a:solidFill>
                <a:effectLst/>
                <a:uLnTx/>
                <a:uFillTx/>
                <a:latin typeface="Arial"/>
                <a:ea typeface="Tahoma" pitchFamily="34" charset="0"/>
                <a:cs typeface="Tahoma" pitchFamily="34" charset="0"/>
              </a:rPr>
              <a:t>Software and hardware </a:t>
            </a:r>
            <a:r>
              <a:rPr kumimoji="1" lang="en-US" sz="2000" b="0" i="0" u="none" strike="noStrike" kern="0" cap="none" spc="0" normalizeH="0" baseline="0" noProof="0" dirty="0" smtClean="0">
                <a:ln>
                  <a:noFill/>
                </a:ln>
                <a:solidFill>
                  <a:srgbClr val="000000"/>
                </a:solidFill>
                <a:effectLst/>
                <a:uLnTx/>
                <a:uFillTx/>
                <a:latin typeface="Arial"/>
                <a:ea typeface="Tahoma" pitchFamily="34" charset="0"/>
                <a:cs typeface="Tahoma" pitchFamily="34" charset="0"/>
              </a:rPr>
              <a:t>have been </a:t>
            </a:r>
            <a:r>
              <a:rPr kumimoji="1" lang="en-US" sz="2000" b="0" i="0" u="none" strike="noStrike" kern="0" cap="none" spc="0" normalizeH="0" baseline="0" noProof="0" dirty="0">
                <a:ln>
                  <a:noFill/>
                </a:ln>
                <a:solidFill>
                  <a:srgbClr val="000000"/>
                </a:solidFill>
                <a:effectLst/>
                <a:uLnTx/>
                <a:uFillTx/>
                <a:latin typeface="Arial"/>
                <a:ea typeface="Tahoma" pitchFamily="34" charset="0"/>
                <a:cs typeface="Tahoma" pitchFamily="34" charset="0"/>
              </a:rPr>
              <a:t>developed to correctly jet resist, and control the spreading of the </a:t>
            </a:r>
            <a:r>
              <a:rPr kumimoji="1" lang="en-US" sz="2000" b="0" i="0" u="none" strike="noStrike" kern="0" cap="none" spc="0" normalizeH="0" baseline="0" noProof="0" dirty="0" smtClean="0">
                <a:ln>
                  <a:noFill/>
                </a:ln>
                <a:solidFill>
                  <a:srgbClr val="000000"/>
                </a:solidFill>
                <a:effectLst/>
                <a:uLnTx/>
                <a:uFillTx/>
                <a:latin typeface="Arial"/>
                <a:ea typeface="Tahoma" pitchFamily="34" charset="0"/>
                <a:cs typeface="Tahoma" pitchFamily="34" charset="0"/>
              </a:rPr>
              <a:t>resist.</a:t>
            </a:r>
            <a:endParaRPr kumimoji="1" lang="en-US" sz="2000" b="0" i="0" u="none" strike="noStrike" kern="0" cap="none" spc="0" normalizeH="0" baseline="0" noProof="0" dirty="0">
              <a:ln>
                <a:noFill/>
              </a:ln>
              <a:solidFill>
                <a:srgbClr val="000000"/>
              </a:solidFill>
              <a:effectLst/>
              <a:uLnTx/>
              <a:uFillTx/>
              <a:latin typeface="Arial"/>
              <a:ea typeface="Tahoma" pitchFamily="34" charset="0"/>
              <a:cs typeface="Tahoma" pitchFamily="34" charset="0"/>
            </a:endParaRPr>
          </a:p>
        </p:txBody>
      </p:sp>
      <p:pic>
        <p:nvPicPr>
          <p:cNvPr id="18432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1584325"/>
            <a:ext cx="69072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924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Birefringent Crystals</a:t>
            </a:r>
            <a:endParaRPr lang="en-US" dirty="0"/>
          </a:p>
        </p:txBody>
      </p:sp>
      <p:pic>
        <p:nvPicPr>
          <p:cNvPr id="28674" name="Picture 2" descr="Image result for calcite crystal birefring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267200"/>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33400" y="4267200"/>
            <a:ext cx="4286250" cy="2038350"/>
          </a:xfrm>
          <a:prstGeom prst="rect">
            <a:avLst/>
          </a:prstGeom>
        </p:spPr>
      </p:pic>
      <p:pic>
        <p:nvPicPr>
          <p:cNvPr id="7" name="Picture 6"/>
          <p:cNvPicPr>
            <a:picLocks noChangeAspect="1"/>
          </p:cNvPicPr>
          <p:nvPr/>
        </p:nvPicPr>
        <p:blipFill>
          <a:blip r:embed="rId4"/>
          <a:stretch>
            <a:fillRect/>
          </a:stretch>
        </p:blipFill>
        <p:spPr>
          <a:xfrm>
            <a:off x="4572000" y="1211982"/>
            <a:ext cx="4087050" cy="2833688"/>
          </a:xfrm>
          <a:prstGeom prst="rect">
            <a:avLst/>
          </a:prstGeom>
        </p:spPr>
      </p:pic>
      <p:pic>
        <p:nvPicPr>
          <p:cNvPr id="8" name="Picture 7"/>
          <p:cNvPicPr>
            <a:picLocks noChangeAspect="1"/>
          </p:cNvPicPr>
          <p:nvPr/>
        </p:nvPicPr>
        <p:blipFill rotWithShape="1">
          <a:blip r:embed="rId5"/>
          <a:srcRect l="36864"/>
          <a:stretch/>
        </p:blipFill>
        <p:spPr>
          <a:xfrm>
            <a:off x="992466" y="1059730"/>
            <a:ext cx="3055070" cy="3220039"/>
          </a:xfrm>
          <a:prstGeom prst="rect">
            <a:avLst/>
          </a:prstGeom>
        </p:spPr>
      </p:pic>
      <p:sp>
        <p:nvSpPr>
          <p:cNvPr id="3" name="TextBox 2"/>
          <p:cNvSpPr txBox="1"/>
          <p:nvPr/>
        </p:nvSpPr>
        <p:spPr>
          <a:xfrm>
            <a:off x="1879960" y="1173522"/>
            <a:ext cx="2819400" cy="523220"/>
          </a:xfrm>
          <a:prstGeom prst="rect">
            <a:avLst/>
          </a:prstGeom>
          <a:noFill/>
        </p:spPr>
        <p:txBody>
          <a:bodyPr wrap="square" rtlCol="0">
            <a:spAutoFit/>
          </a:bodyPr>
          <a:lstStyle/>
          <a:p>
            <a:r>
              <a:rPr lang="en-US" b="1" dirty="0" smtClean="0">
                <a:solidFill>
                  <a:schemeClr val="bg1"/>
                </a:solidFill>
              </a:rPr>
              <a:t>CaF</a:t>
            </a:r>
            <a:r>
              <a:rPr lang="en-US" b="1" baseline="-25000" dirty="0" smtClean="0">
                <a:solidFill>
                  <a:schemeClr val="bg1"/>
                </a:solidFill>
              </a:rPr>
              <a:t>2</a:t>
            </a:r>
            <a:endParaRPr lang="en-US" b="1" baseline="-25000" dirty="0">
              <a:solidFill>
                <a:schemeClr val="bg1"/>
              </a:solidFill>
            </a:endParaRPr>
          </a:p>
        </p:txBody>
      </p:sp>
      <p:sp>
        <p:nvSpPr>
          <p:cNvPr id="9" name="TextBox 8"/>
          <p:cNvSpPr txBox="1"/>
          <p:nvPr/>
        </p:nvSpPr>
        <p:spPr>
          <a:xfrm>
            <a:off x="4825935" y="1211982"/>
            <a:ext cx="2819400" cy="523220"/>
          </a:xfrm>
          <a:prstGeom prst="rect">
            <a:avLst/>
          </a:prstGeom>
          <a:noFill/>
        </p:spPr>
        <p:txBody>
          <a:bodyPr wrap="square" rtlCol="0">
            <a:spAutoFit/>
          </a:bodyPr>
          <a:lstStyle/>
          <a:p>
            <a:r>
              <a:rPr lang="en-US" b="1" dirty="0" smtClean="0"/>
              <a:t>CaCO</a:t>
            </a:r>
            <a:r>
              <a:rPr lang="en-US" b="1" baseline="-25000" dirty="0" smtClean="0"/>
              <a:t>3</a:t>
            </a:r>
            <a:endParaRPr lang="en-US" b="1" baseline="-25000" dirty="0"/>
          </a:p>
        </p:txBody>
      </p:sp>
    </p:spTree>
    <p:extLst>
      <p:ext uri="{BB962C8B-B14F-4D97-AF65-F5344CB8AC3E}">
        <p14:creationId xmlns:p14="http://schemas.microsoft.com/office/powerpoint/2010/main" val="22900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1905000"/>
            <a:ext cx="8610600" cy="3352800"/>
          </a:xfrm>
        </p:spPr>
        <p:txBody>
          <a:bodyPr>
            <a:normAutofit fontScale="90000"/>
          </a:bodyPr>
          <a:lstStyle/>
          <a:p>
            <a:pPr algn="l" eaLnBrk="1" hangingPunct="1"/>
            <a:r>
              <a:rPr lang="en-US" altLang="en-US" sz="3600" smtClean="0"/>
              <a:t/>
            </a:r>
            <a:br>
              <a:rPr lang="en-US" altLang="en-US" sz="3600" smtClean="0"/>
            </a:br>
            <a:r>
              <a:rPr lang="en-US" altLang="en-US" sz="3600" smtClean="0"/>
              <a:t>1) Why do you think 1X projection lithography replaced contact printing in the early 80’s??  Don’t you learn from history??</a:t>
            </a:r>
            <a:br>
              <a:rPr lang="en-US" altLang="en-US" sz="3600" smtClean="0"/>
            </a:br>
            <a:r>
              <a:rPr lang="en-US" altLang="en-US" sz="3600" smtClean="0"/>
              <a:t/>
            </a:r>
            <a:br>
              <a:rPr lang="en-US" altLang="en-US" sz="3600" smtClean="0"/>
            </a:br>
            <a:r>
              <a:rPr lang="en-US" altLang="en-US" sz="3600" smtClean="0"/>
              <a:t>2) Do you propose attempt to do lithography without a pellicle??!!</a:t>
            </a:r>
          </a:p>
        </p:txBody>
      </p:sp>
      <p:sp>
        <p:nvSpPr>
          <p:cNvPr id="99331" name="Rectangle 3"/>
          <p:cNvSpPr>
            <a:spLocks noChangeArrowheads="1"/>
          </p:cNvSpPr>
          <p:nvPr/>
        </p:nvSpPr>
        <p:spPr bwMode="auto">
          <a:xfrm>
            <a:off x="2743200" y="304800"/>
            <a:ext cx="32861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30000"/>
              </a:spcBef>
              <a:spcAft>
                <a:spcPts val="0"/>
              </a:spcAft>
              <a:buClrTx/>
              <a:buSzTx/>
              <a:buFontTx/>
              <a:buNone/>
              <a:tabLst/>
              <a:defRPr/>
            </a:pPr>
            <a:r>
              <a:rPr kumimoji="0" lang="en-US" altLang="en-US" sz="8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Defects</a:t>
            </a:r>
          </a:p>
        </p:txBody>
      </p:sp>
    </p:spTree>
    <p:extLst>
      <p:ext uri="{BB962C8B-B14F-4D97-AF65-F5344CB8AC3E}">
        <p14:creationId xmlns:p14="http://schemas.microsoft.com/office/powerpoint/2010/main" val="1975367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703263" y="1296988"/>
          <a:ext cx="1906587" cy="1582737"/>
        </p:xfrm>
        <a:graphic>
          <a:graphicData uri="http://schemas.openxmlformats.org/presentationml/2006/ole">
            <mc:AlternateContent xmlns:mc="http://schemas.openxmlformats.org/markup-compatibility/2006">
              <mc:Choice xmlns:v="urn:schemas-microsoft-com:vml" Requires="v">
                <p:oleObj spid="_x0000_s28737" name="Photo Editor Photo" r:id="rId4" imgW="5447619" imgH="4525007" progId="MSPhotoEd.3">
                  <p:embed/>
                </p:oleObj>
              </mc:Choice>
              <mc:Fallback>
                <p:oleObj name="Photo Editor Photo" r:id="rId4" imgW="5447619" imgH="4525007" progId="MSPhotoEd.3">
                  <p:embed/>
                  <p:pic>
                    <p:nvPicPr>
                      <p:cNvPr id="1003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3" y="1296988"/>
                        <a:ext cx="1906587"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5" name="Rectangle 3"/>
          <p:cNvSpPr>
            <a:spLocks noGrp="1" noChangeArrowheads="1"/>
          </p:cNvSpPr>
          <p:nvPr>
            <p:ph type="title"/>
          </p:nvPr>
        </p:nvSpPr>
        <p:spPr>
          <a:xfrm>
            <a:off x="254000" y="0"/>
            <a:ext cx="8890000" cy="1143000"/>
          </a:xfrm>
        </p:spPr>
        <p:txBody>
          <a:bodyPr/>
          <a:lstStyle/>
          <a:p>
            <a:pPr eaLnBrk="1" hangingPunct="1"/>
            <a:r>
              <a:rPr lang="en-US" altLang="en-US" sz="4000" smtClean="0"/>
              <a:t>Template Before and After Imprints</a:t>
            </a:r>
          </a:p>
        </p:txBody>
      </p:sp>
      <p:graphicFrame>
        <p:nvGraphicFramePr>
          <p:cNvPr id="100356" name="Object 4"/>
          <p:cNvGraphicFramePr>
            <a:graphicFrameLocks noChangeAspect="1"/>
          </p:cNvGraphicFramePr>
          <p:nvPr/>
        </p:nvGraphicFramePr>
        <p:xfrm>
          <a:off x="379412" y="3101182"/>
          <a:ext cx="4460875" cy="3260725"/>
        </p:xfrm>
        <a:graphic>
          <a:graphicData uri="http://schemas.openxmlformats.org/presentationml/2006/ole">
            <mc:AlternateContent xmlns:mc="http://schemas.openxmlformats.org/markup-compatibility/2006">
              <mc:Choice xmlns:v="urn:schemas-microsoft-com:vml" Requires="v">
                <p:oleObj spid="_x0000_s28738" name="Photo Editor Photo" r:id="rId6" imgW="9438095" imgH="6980952" progId="MSPhotoEd.3">
                  <p:embed/>
                </p:oleObj>
              </mc:Choice>
              <mc:Fallback>
                <p:oleObj name="Photo Editor Photo" r:id="rId6" imgW="9438095" imgH="6980952" progId="MSPhotoEd.3">
                  <p:embed/>
                  <p:pic>
                    <p:nvPicPr>
                      <p:cNvPr id="100356" name="Object 4"/>
                      <p:cNvPicPr>
                        <a:picLocks noChangeAspect="1" noChangeArrowheads="1"/>
                      </p:cNvPicPr>
                      <p:nvPr/>
                    </p:nvPicPr>
                    <p:blipFill>
                      <a:blip r:embed="rId7">
                        <a:extLst>
                          <a:ext uri="{28A0092B-C50C-407E-A947-70E740481C1C}">
                            <a14:useLocalDpi xmlns:a14="http://schemas.microsoft.com/office/drawing/2010/main" val="0"/>
                          </a:ext>
                        </a:extLst>
                      </a:blip>
                      <a:srcRect l="1126" b="2284"/>
                      <a:stretch>
                        <a:fillRect/>
                      </a:stretch>
                    </p:blipFill>
                    <p:spPr bwMode="auto">
                      <a:xfrm>
                        <a:off x="379412" y="3101182"/>
                        <a:ext cx="4460875" cy="3260725"/>
                      </a:xfrm>
                      <a:prstGeom prst="rect">
                        <a:avLst/>
                      </a:prstGeom>
                      <a:noFill/>
                      <a:ln>
                        <a:noFill/>
                      </a:ln>
                      <a:effectLst>
                        <a:outerShdw dist="107763"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0357" name="Rectangle 5"/>
          <p:cNvSpPr>
            <a:spLocks noChangeArrowheads="1"/>
          </p:cNvSpPr>
          <p:nvPr/>
        </p:nvSpPr>
        <p:spPr bwMode="auto">
          <a:xfrm>
            <a:off x="1587500" y="2362200"/>
            <a:ext cx="711200" cy="482600"/>
          </a:xfrm>
          <a:prstGeom prst="rect">
            <a:avLst/>
          </a:prstGeom>
          <a:noFill/>
          <a:ln w="19050">
            <a:solidFill>
              <a:schemeClr val="bg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0358" name="AutoShape 6"/>
          <p:cNvSpPr>
            <a:spLocks noChangeArrowheads="1"/>
          </p:cNvSpPr>
          <p:nvPr/>
        </p:nvSpPr>
        <p:spPr bwMode="auto">
          <a:xfrm rot="3606202">
            <a:off x="2197100" y="2971800"/>
            <a:ext cx="495300" cy="292100"/>
          </a:xfrm>
          <a:prstGeom prst="notchedRightArrow">
            <a:avLst>
              <a:gd name="adj1" fmla="val 50000"/>
              <a:gd name="adj2" fmla="val 42391"/>
            </a:avLst>
          </a:prstGeom>
          <a:noFill/>
          <a:ln w="9525">
            <a:solidFill>
              <a:schemeClr val="tx1"/>
            </a:solidFill>
            <a:miter lim="800000"/>
            <a:headEnd/>
            <a:tailEnd/>
          </a:ln>
          <a:effectLst/>
          <a:extLst>
            <a:ext uri="{909E8E84-426E-40DD-AFC4-6F175D3DCCD1}">
              <a14:hiddenFill xmlns:a14="http://schemas.microsoft.com/office/drawing/2010/main">
                <a:solidFill>
                  <a:srgbClr val="00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0359" name="Object 7"/>
          <p:cNvGraphicFramePr>
            <a:graphicFrameLocks noChangeAspect="1"/>
          </p:cNvGraphicFramePr>
          <p:nvPr/>
        </p:nvGraphicFramePr>
        <p:xfrm>
          <a:off x="4105275" y="1390650"/>
          <a:ext cx="4411663" cy="3271838"/>
        </p:xfrm>
        <a:graphic>
          <a:graphicData uri="http://schemas.openxmlformats.org/presentationml/2006/ole">
            <mc:AlternateContent xmlns:mc="http://schemas.openxmlformats.org/markup-compatibility/2006">
              <mc:Choice xmlns:v="urn:schemas-microsoft-com:vml" Requires="v">
                <p:oleObj spid="_x0000_s28739" name="Photo Editor Photo" r:id="rId8" imgW="9259592" imgH="6866667" progId="MSPhotoEd.3">
                  <p:embed/>
                </p:oleObj>
              </mc:Choice>
              <mc:Fallback>
                <p:oleObj name="Photo Editor Photo" r:id="rId8" imgW="9259592" imgH="6866667" progId="MSPhotoEd.3">
                  <p:embed/>
                  <p:pic>
                    <p:nvPicPr>
                      <p:cNvPr id="100359"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5275" y="1390650"/>
                        <a:ext cx="4411663" cy="3271838"/>
                      </a:xfrm>
                      <a:prstGeom prst="rect">
                        <a:avLst/>
                      </a:prstGeom>
                      <a:noFill/>
                      <a:ln>
                        <a:noFill/>
                      </a:ln>
                      <a:effectLst>
                        <a:outerShdw dist="107763"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0360" name="Text Box 8"/>
          <p:cNvSpPr txBox="1">
            <a:spLocks noChangeArrowheads="1"/>
          </p:cNvSpPr>
          <p:nvPr/>
        </p:nvSpPr>
        <p:spPr bwMode="auto">
          <a:xfrm>
            <a:off x="5102225" y="4800600"/>
            <a:ext cx="3587750"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Unicode MS" panose="020B0604020202020204" pitchFamily="34" charset="-128"/>
                <a:ea typeface="+mn-ea"/>
                <a:cs typeface="Arial" panose="020B0604020202020204" pitchFamily="34" charset="0"/>
              </a:rPr>
              <a:t>All visible defects disappear from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Unicode MS" panose="020B0604020202020204" pitchFamily="34" charset="-128"/>
                <a:ea typeface="+mn-ea"/>
                <a:cs typeface="Arial" panose="020B0604020202020204" pitchFamily="34" charset="0"/>
              </a:rPr>
              <a:t>the template.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Unicode MS" panose="020B0604020202020204" pitchFamily="34" charset="-128"/>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Unicode MS" panose="020B0604020202020204" pitchFamily="34" charset="-128"/>
                <a:ea typeface="+mn-ea"/>
                <a:cs typeface="Arial" panose="020B0604020202020204" pitchFamily="34" charset="0"/>
              </a:rPr>
              <a:t>Printing is the best way to clean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Unicode MS" panose="020B0604020202020204" pitchFamily="34" charset="-128"/>
                <a:ea typeface="+mn-ea"/>
                <a:cs typeface="Arial" panose="020B0604020202020204" pitchFamily="34" charset="0"/>
              </a:rPr>
              <a:t>an  SFIL template!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Unicode MS" panose="020B0604020202020204" pitchFamily="34" charset="-128"/>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Unicode MS" panose="020B0604020202020204" pitchFamily="34" charset="-128"/>
                <a:ea typeface="+mn-ea"/>
                <a:cs typeface="Arial" panose="020B0604020202020204" pitchFamily="34" charset="0"/>
              </a:rPr>
              <a:t>This is our “Pellicle” </a:t>
            </a:r>
            <a:endParaRPr kumimoji="0" lang="en-US" altLang="en-US" sz="2400" b="0" i="0" u="none" strike="noStrike" kern="1200" cap="none" spc="0" normalizeH="0" baseline="0" noProof="0">
              <a:ln>
                <a:noFill/>
              </a:ln>
              <a:solidFill>
                <a:srgbClr val="FF0000"/>
              </a:solidFill>
              <a:effectLst/>
              <a:uLnTx/>
              <a:uFillTx/>
              <a:latin typeface="Arial Unicode MS" panose="020B0604020202020204" pitchFamily="34" charset="-128"/>
              <a:ea typeface="+mn-ea"/>
              <a:cs typeface="Arial" panose="020B0604020202020204" pitchFamily="34" charset="0"/>
            </a:endParaRPr>
          </a:p>
        </p:txBody>
      </p:sp>
      <p:sp>
        <p:nvSpPr>
          <p:cNvPr id="100361" name="Text Box 9"/>
          <p:cNvSpPr txBox="1">
            <a:spLocks noChangeArrowheads="1"/>
          </p:cNvSpPr>
          <p:nvPr/>
        </p:nvSpPr>
        <p:spPr bwMode="auto">
          <a:xfrm>
            <a:off x="1092200" y="35941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CC0000"/>
                </a:solidFill>
                <a:effectLst/>
                <a:uLnTx/>
                <a:uFillTx/>
                <a:latin typeface="Arial" panose="020B0604020202020204" pitchFamily="34" charset="0"/>
                <a:ea typeface="+mn-ea"/>
                <a:cs typeface="Arial" panose="020B0604020202020204" pitchFamily="34" charset="0"/>
              </a:rPr>
              <a:t>Template prior to imprint</a:t>
            </a:r>
          </a:p>
        </p:txBody>
      </p:sp>
      <p:sp>
        <p:nvSpPr>
          <p:cNvPr id="100362" name="Text Box 10"/>
          <p:cNvSpPr txBox="1">
            <a:spLocks noChangeArrowheads="1"/>
          </p:cNvSpPr>
          <p:nvPr/>
        </p:nvSpPr>
        <p:spPr bwMode="auto">
          <a:xfrm>
            <a:off x="4991100" y="1841500"/>
            <a:ext cx="3556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CC0000"/>
                </a:solidFill>
                <a:effectLst/>
                <a:uLnTx/>
                <a:uFillTx/>
                <a:latin typeface="Arial" panose="020B0604020202020204" pitchFamily="34" charset="0"/>
                <a:ea typeface="+mn-ea"/>
                <a:cs typeface="Arial" panose="020B0604020202020204" pitchFamily="34" charset="0"/>
              </a:rPr>
              <a:t>Template after second imprint</a:t>
            </a:r>
          </a:p>
        </p:txBody>
      </p:sp>
      <p:sp>
        <p:nvSpPr>
          <p:cNvPr id="100363" name="Rectangle 11"/>
          <p:cNvSpPr>
            <a:spLocks noChangeArrowheads="1"/>
          </p:cNvSpPr>
          <p:nvPr/>
        </p:nvSpPr>
        <p:spPr bwMode="auto">
          <a:xfrm>
            <a:off x="762000" y="1295400"/>
            <a:ext cx="14557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Filthy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Template</a:t>
            </a:r>
          </a:p>
        </p:txBody>
      </p:sp>
    </p:spTree>
    <p:extLst>
      <p:ext uri="{BB962C8B-B14F-4D97-AF65-F5344CB8AC3E}">
        <p14:creationId xmlns:p14="http://schemas.microsoft.com/office/powerpoint/2010/main" val="353223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2044700"/>
            <a:ext cx="8153400"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1" name="Rectangle 3"/>
          <p:cNvSpPr>
            <a:spLocks noGrp="1" noChangeArrowheads="1"/>
          </p:cNvSpPr>
          <p:nvPr>
            <p:ph type="title"/>
          </p:nvPr>
        </p:nvSpPr>
        <p:spPr>
          <a:xfrm>
            <a:off x="152400" y="152400"/>
            <a:ext cx="8839200" cy="593725"/>
          </a:xfrm>
          <a:noFill/>
        </p:spPr>
        <p:txBody>
          <a:bodyPr/>
          <a:lstStyle/>
          <a:p>
            <a:pPr eaLnBrk="1" hangingPunct="1"/>
            <a:r>
              <a:rPr lang="en-US" altLang="en-US" sz="1900" dirty="0" smtClean="0">
                <a:solidFill>
                  <a:srgbClr val="3333FF"/>
                </a:solidFill>
              </a:rPr>
              <a:t>Defect Density Trend Similar to Immersion….early work</a:t>
            </a:r>
          </a:p>
        </p:txBody>
      </p:sp>
      <p:sp>
        <p:nvSpPr>
          <p:cNvPr id="186372" name="Text Box 4"/>
          <p:cNvSpPr txBox="1">
            <a:spLocks noChangeArrowheads="1"/>
          </p:cNvSpPr>
          <p:nvPr/>
        </p:nvSpPr>
        <p:spPr bwMode="auto">
          <a:xfrm>
            <a:off x="381000" y="762000"/>
            <a:ext cx="8763000" cy="2100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 </a:t>
            </a:r>
            <a:r>
              <a:rPr kumimoji="0" lang="en-US" altLang="en-US" sz="2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Data measured on imprinted wafers – includes all sources of defects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 Steady improvement in defect density –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 </a:t>
            </a:r>
            <a:r>
              <a:rPr kumimoji="0" lang="en-US" altLang="en-US" sz="2400" b="0" i="0" u="none" strike="noStrike" kern="1200" cap="none" spc="0" normalizeH="0" baseline="0" noProof="0">
                <a:ln>
                  <a:noFill/>
                </a:ln>
                <a:solidFill>
                  <a:srgbClr val="FF0000"/>
                </a:solidFill>
                <a:effectLst/>
                <a:uLnTx/>
                <a:uFillTx/>
                <a:latin typeface="Arial Narrow" panose="020B0606020202030204" pitchFamily="34" charset="0"/>
                <a:ea typeface="+mn-ea"/>
                <a:cs typeface="Arial" panose="020B0604020202020204" pitchFamily="34" charset="0"/>
              </a:rPr>
              <a:t>Rate approximately one order of magnitude per year</a:t>
            </a:r>
          </a:p>
          <a:p>
            <a:pPr marL="457200" marR="0" lvl="1" indent="0" algn="l" defTabSz="914400" rtl="0" eaLnBrk="1" fontAlgn="auto" latinLnBrk="0" hangingPunct="1">
              <a:lnSpc>
                <a:spcPct val="100000"/>
              </a:lnSpc>
              <a:spcBef>
                <a:spcPct val="0"/>
              </a:spcBef>
              <a:spcAft>
                <a:spcPts val="0"/>
              </a:spcAft>
              <a:buClrTx/>
              <a:buSzTx/>
              <a:buFontTx/>
              <a:buChar char="•"/>
              <a:tabLst/>
              <a:defRPr/>
            </a:pPr>
            <a:r>
              <a:rPr kumimoji="0" lang="en-US" altLang="en-US" sz="2400" b="0" i="1" u="none" strike="noStrike" kern="1200" cap="none" spc="0" normalizeH="0" baseline="0" noProof="0">
                <a:ln>
                  <a:noFill/>
                </a:ln>
                <a:solidFill>
                  <a:srgbClr val="FF0000"/>
                </a:solidFill>
                <a:effectLst/>
                <a:uLnTx/>
                <a:uFillTx/>
                <a:latin typeface="Arial Narrow" panose="020B0606020202030204" pitchFamily="34" charset="0"/>
                <a:ea typeface="+mn-ea"/>
                <a:cs typeface="Arial" panose="020B0604020202020204" pitchFamily="34" charset="0"/>
              </a:rPr>
              <a:t> very similar to immersion lithography learning curve</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0" i="1" u="none" strike="noStrike" kern="1200" cap="none" spc="0" normalizeH="0" baseline="0" noProof="0">
              <a:ln>
                <a:noFill/>
              </a:ln>
              <a:solidFill>
                <a:srgbClr val="FF0000"/>
              </a:solidFill>
              <a:effectLst/>
              <a:uLnTx/>
              <a:uFillTx/>
              <a:latin typeface="Arial Narrow" panose="020B0606020202030204" pitchFamily="34" charset="0"/>
              <a:ea typeface="+mn-ea"/>
              <a:cs typeface="Arial" panose="020B0604020202020204" pitchFamily="34" charset="0"/>
            </a:endParaRPr>
          </a:p>
        </p:txBody>
      </p:sp>
      <p:pic>
        <p:nvPicPr>
          <p:cNvPr id="186373" name="Picture 5" descr="top_logo"/>
          <p:cNvPicPr>
            <a:picLocks noChangeAspect="1" noChangeArrowheads="1"/>
          </p:cNvPicPr>
          <p:nvPr/>
        </p:nvPicPr>
        <p:blipFill>
          <a:blip r:embed="rId5">
            <a:extLst>
              <a:ext uri="{28A0092B-C50C-407E-A947-70E740481C1C}">
                <a14:useLocalDpi xmlns:a14="http://schemas.microsoft.com/office/drawing/2010/main" val="0"/>
              </a:ext>
            </a:extLst>
          </a:blip>
          <a:srcRect l="16524" t="10860" r="14630" b="34842"/>
          <a:stretch>
            <a:fillRect/>
          </a:stretch>
        </p:blipFill>
        <p:spPr bwMode="auto">
          <a:xfrm>
            <a:off x="228600" y="6405563"/>
            <a:ext cx="266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086" name="AutoShape 6"/>
          <p:cNvSpPr>
            <a:spLocks noChangeArrowheads="1"/>
          </p:cNvSpPr>
          <p:nvPr/>
        </p:nvSpPr>
        <p:spPr bwMode="auto">
          <a:xfrm>
            <a:off x="6477000" y="5257800"/>
            <a:ext cx="304800" cy="22860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1594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8458200" cy="609600"/>
          </a:xfrm>
        </p:spPr>
        <p:txBody>
          <a:bodyPr/>
          <a:lstStyle/>
          <a:p>
            <a:r>
              <a:rPr lang="en-US" dirty="0" smtClean="0"/>
              <a:t>Defect Control in the current Canon Tool</a:t>
            </a:r>
            <a:endParaRPr lang="en-US" dirty="0"/>
          </a:p>
        </p:txBody>
      </p:sp>
      <p:pic>
        <p:nvPicPr>
          <p:cNvPr id="13314" name="Picture 2" descr="Fig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74" y="1752600"/>
            <a:ext cx="8044926" cy="3629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2200" y="5943600"/>
            <a:ext cx="5105400" cy="523220"/>
          </a:xfrm>
          <a:prstGeom prst="rect">
            <a:avLst/>
          </a:prstGeom>
          <a:noFill/>
        </p:spPr>
        <p:txBody>
          <a:bodyPr wrap="square" rtlCol="0">
            <a:spAutoFit/>
          </a:bodyPr>
          <a:lstStyle/>
          <a:p>
            <a:r>
              <a:rPr lang="en-US" dirty="0" smtClean="0">
                <a:solidFill>
                  <a:srgbClr val="FF0000"/>
                </a:solidFill>
              </a:rPr>
              <a:t>1 particle / 2500 wafers </a:t>
            </a:r>
            <a:r>
              <a:rPr lang="en-US" dirty="0" smtClean="0">
                <a:solidFill>
                  <a:srgbClr val="FF0000"/>
                </a:solidFill>
                <a:sym typeface="Wingdings" panose="05000000000000000000" pitchFamily="2" charset="2"/>
              </a:rPr>
              <a:t></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2323265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1608139" y="135650"/>
            <a:ext cx="5705475" cy="609600"/>
          </a:xfrm>
        </p:spPr>
        <p:txBody>
          <a:bodyPr>
            <a:normAutofit fontScale="90000"/>
          </a:bodyPr>
          <a:lstStyle/>
          <a:p>
            <a:r>
              <a:rPr lang="en-US" altLang="en-US" sz="3200" dirty="0" smtClean="0"/>
              <a:t>Electrical Testing  for </a:t>
            </a:r>
            <a:r>
              <a:rPr lang="en-US" altLang="en-US" sz="3200" dirty="0" err="1" smtClean="0"/>
              <a:t>Defectivity</a:t>
            </a:r>
            <a:endParaRPr lang="en-US" altLang="en-US" sz="3200" dirty="0" smtClean="0"/>
          </a:p>
        </p:txBody>
      </p:sp>
      <p:sp>
        <p:nvSpPr>
          <p:cNvPr id="164867" name="Content Placeholder 2"/>
          <p:cNvSpPr>
            <a:spLocks noGrp="1"/>
          </p:cNvSpPr>
          <p:nvPr>
            <p:ph idx="1"/>
          </p:nvPr>
        </p:nvSpPr>
        <p:spPr>
          <a:xfrm>
            <a:off x="685800" y="1012825"/>
            <a:ext cx="7772400" cy="4800600"/>
          </a:xfrm>
        </p:spPr>
        <p:txBody>
          <a:bodyPr/>
          <a:lstStyle/>
          <a:p>
            <a:r>
              <a:rPr lang="en-US" altLang="en-US" dirty="0" smtClean="0"/>
              <a:t>Serpentine conductor testing</a:t>
            </a:r>
          </a:p>
        </p:txBody>
      </p:sp>
      <p:pic>
        <p:nvPicPr>
          <p:cNvPr id="164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825012"/>
            <a:ext cx="721360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grpSp>
        <p:nvGrpSpPr>
          <p:cNvPr id="4" name="Group 3"/>
          <p:cNvGrpSpPr/>
          <p:nvPr/>
        </p:nvGrpSpPr>
        <p:grpSpPr>
          <a:xfrm>
            <a:off x="2133600" y="1547975"/>
            <a:ext cx="4612023" cy="1277037"/>
            <a:chOff x="4073079" y="1629501"/>
            <a:chExt cx="4612023" cy="1277037"/>
          </a:xfrm>
        </p:grpSpPr>
        <p:pic>
          <p:nvPicPr>
            <p:cNvPr id="2" name="Picture 1"/>
            <p:cNvPicPr>
              <a:picLocks noChangeAspect="1"/>
            </p:cNvPicPr>
            <p:nvPr/>
          </p:nvPicPr>
          <p:blipFill>
            <a:blip r:embed="rId3"/>
            <a:stretch>
              <a:fillRect/>
            </a:stretch>
          </p:blipFill>
          <p:spPr>
            <a:xfrm>
              <a:off x="4199860" y="1715299"/>
              <a:ext cx="4400993" cy="1007827"/>
            </a:xfrm>
            <a:prstGeom prst="rect">
              <a:avLst/>
            </a:prstGeom>
          </p:spPr>
        </p:pic>
        <p:sp>
          <p:nvSpPr>
            <p:cNvPr id="3" name="Flowchart: Connector 2"/>
            <p:cNvSpPr/>
            <p:nvPr/>
          </p:nvSpPr>
          <p:spPr>
            <a:xfrm>
              <a:off x="8386874" y="2575157"/>
              <a:ext cx="298228" cy="331381"/>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Flowchart: Connector 6"/>
            <p:cNvSpPr/>
            <p:nvPr/>
          </p:nvSpPr>
          <p:spPr>
            <a:xfrm>
              <a:off x="4073079" y="1629501"/>
              <a:ext cx="298228" cy="331381"/>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098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1676400" y="89596"/>
            <a:ext cx="7772400" cy="609600"/>
          </a:xfrm>
        </p:spPr>
        <p:txBody>
          <a:bodyPr>
            <a:noAutofit/>
          </a:bodyPr>
          <a:lstStyle/>
          <a:p>
            <a:pPr eaLnBrk="1" hangingPunct="1"/>
            <a:r>
              <a:rPr lang="en-US" altLang="en-US" sz="4000" dirty="0" smtClean="0"/>
              <a:t>Field-To-Field Alignment</a:t>
            </a:r>
          </a:p>
        </p:txBody>
      </p:sp>
      <p:pic>
        <p:nvPicPr>
          <p:cNvPr id="267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09572"/>
            <a:ext cx="670718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TextBox 3"/>
          <p:cNvSpPr txBox="1">
            <a:spLocks noChangeArrowheads="1"/>
          </p:cNvSpPr>
          <p:nvPr/>
        </p:nvSpPr>
        <p:spPr bwMode="auto">
          <a:xfrm>
            <a:off x="152400" y="4354513"/>
            <a:ext cx="8991600" cy="204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marR="0" lvl="0" indent="-342900" algn="l" defTabSz="914400" rtl="0" eaLnBrk="1" fontAlgn="auto" latinLnBrk="0" hangingPunct="1">
              <a:lnSpc>
                <a:spcPct val="100000"/>
              </a:lnSpc>
              <a:spcBef>
                <a:spcPts val="188"/>
              </a:spcBef>
              <a:spcAft>
                <a:spcPts val="0"/>
              </a:spcAft>
              <a:buClr>
                <a:srgbClr val="5F5F5F"/>
              </a:buClr>
              <a:buSzTx/>
              <a:buFont typeface="Webdings" panose="05030102010509060703" pitchFamily="18" charset="2"/>
              <a:buChar char="4"/>
              <a:tabLst/>
              <a:defRPr/>
            </a:pPr>
            <a:r>
              <a:rPr kumimoji="0" lang="en-US" altLang="en-US" sz="1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Moiré metrology originally developed for X-Ray </a:t>
            </a:r>
            <a:r>
              <a:rPr kumimoji="0" lang="en-US" altLang="en-US" sz="1900" b="1" i="0" u="none" strike="noStrike" kern="1200" cap="none" spc="0" normalizeH="0" baseline="0" noProof="0" dirty="0" err="1" smtClean="0">
                <a:ln>
                  <a:noFill/>
                </a:ln>
                <a:solidFill>
                  <a:srgbClr val="000000"/>
                </a:solidFill>
                <a:effectLst/>
                <a:uLnTx/>
                <a:uFillTx/>
                <a:latin typeface="Arial"/>
                <a:ea typeface="+mn-ea"/>
                <a:cs typeface="Arial" panose="020B0604020202020204" pitchFamily="34" charset="0"/>
              </a:rPr>
              <a:t>litho</a:t>
            </a:r>
            <a:r>
              <a:rPr kumimoji="0" lang="en-US" altLang="en-US" sz="1900" b="1"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 </a:t>
            </a:r>
            <a:r>
              <a:rPr kumimoji="0" lang="en-US" altLang="en-US" sz="1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(Smith, Moon)</a:t>
            </a:r>
          </a:p>
          <a:p>
            <a:pPr marL="742950" marR="0" lvl="1" indent="-285750" algn="l" defTabSz="914400" rtl="0" eaLnBrk="1" fontAlgn="auto" latinLnBrk="0" hangingPunct="1">
              <a:lnSpc>
                <a:spcPct val="100000"/>
              </a:lnSpc>
              <a:spcBef>
                <a:spcPct val="20000"/>
              </a:spcBef>
              <a:spcAft>
                <a:spcPts val="0"/>
              </a:spcAft>
              <a:buClr>
                <a:srgbClr val="5F5F5F"/>
              </a:buClr>
              <a:buSzTx/>
              <a:buFont typeface="Symbol" panose="05050102010706020507"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Sub-nanometer resolution, inclined optics</a:t>
            </a:r>
          </a:p>
          <a:p>
            <a:pPr marL="742950" marR="0" lvl="1" indent="-285750" algn="l" defTabSz="914400" rtl="0" eaLnBrk="1" fontAlgn="auto" latinLnBrk="0" hangingPunct="1">
              <a:lnSpc>
                <a:spcPct val="100000"/>
              </a:lnSpc>
              <a:spcBef>
                <a:spcPct val="20000"/>
              </a:spcBef>
              <a:spcAft>
                <a:spcPts val="0"/>
              </a:spcAft>
              <a:buClr>
                <a:srgbClr val="5F5F5F"/>
              </a:buClr>
              <a:buSzTx/>
              <a:buFont typeface="Symbol" panose="05050102010706020507"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Insensitive to film thickness variations</a:t>
            </a:r>
          </a:p>
          <a:p>
            <a:pPr marL="342900" marR="0" lvl="0" indent="-342900" algn="l" defTabSz="914400" rtl="0" eaLnBrk="1" fontAlgn="auto" latinLnBrk="0" hangingPunct="1">
              <a:lnSpc>
                <a:spcPct val="100000"/>
              </a:lnSpc>
              <a:spcBef>
                <a:spcPts val="188"/>
              </a:spcBef>
              <a:spcAft>
                <a:spcPts val="0"/>
              </a:spcAft>
              <a:buClr>
                <a:srgbClr val="5F5F5F"/>
              </a:buClr>
              <a:buSzTx/>
              <a:buFont typeface="Webdings" panose="05030102010509060703" pitchFamily="18" charset="2"/>
              <a:buChar char="4"/>
              <a:tabLst/>
              <a:defRPr/>
            </a:pPr>
            <a:r>
              <a:rPr kumimoji="0" lang="en-US" altLang="en-US" sz="1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Alignment and scale/shape correction are performed “in-liquid” which is typically a 15nm residual layer</a:t>
            </a:r>
          </a:p>
          <a:p>
            <a:pPr marL="742950" marR="0" lvl="1" indent="-285750" algn="l" defTabSz="914400" rtl="0" eaLnBrk="1" fontAlgn="auto" latinLnBrk="0" hangingPunct="1">
              <a:lnSpc>
                <a:spcPct val="100000"/>
              </a:lnSpc>
              <a:spcBef>
                <a:spcPct val="20000"/>
              </a:spcBef>
              <a:spcAft>
                <a:spcPts val="0"/>
              </a:spcAft>
              <a:buClr>
                <a:srgbClr val="5F5F5F"/>
              </a:buClr>
              <a:buSzTx/>
              <a:buFont typeface="Symbol" panose="05050102010706020507" pitchFamily="18" charset="2"/>
              <a:buChar char="-"/>
              <a:tabLst/>
              <a:defRPr/>
            </a:pPr>
            <a:endParaRPr kumimoji="0" lang="en-US" altLang="en-US" sz="1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67269" name="Footer Placeholder 2"/>
          <p:cNvSpPr txBox="1">
            <a:spLocks/>
          </p:cNvSpPr>
          <p:nvPr/>
        </p:nvSpPr>
        <p:spPr bwMode="auto">
          <a:xfrm>
            <a:off x="8610600" y="66294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251B4FF0-5A5C-4808-AD7D-E4B4100ED32A}" type="slidenum">
              <a:rPr kumimoji="0" lang="en-US" altLang="en-US" sz="1200" b="0"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33794" name="Picture 2" descr="Image result for moire interference 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06463"/>
            <a:ext cx="1939925" cy="197872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Related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826692"/>
            <a:ext cx="2134988" cy="170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1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pic>
        <p:nvPicPr>
          <p:cNvPr id="23554" name="Picture 2" descr="Figure 7"/>
          <p:cNvPicPr>
            <a:picLocks noChangeAspect="1" noChangeArrowheads="1"/>
          </p:cNvPicPr>
          <p:nvPr/>
        </p:nvPicPr>
        <p:blipFill rotWithShape="1">
          <a:blip r:embed="rId2">
            <a:extLst>
              <a:ext uri="{28A0092B-C50C-407E-A947-70E740481C1C}">
                <a14:useLocalDpi xmlns:a14="http://schemas.microsoft.com/office/drawing/2010/main" val="0"/>
              </a:ext>
            </a:extLst>
          </a:blip>
          <a:srcRect b="47640"/>
          <a:stretch/>
        </p:blipFill>
        <p:spPr bwMode="auto">
          <a:xfrm>
            <a:off x="804110" y="16042"/>
            <a:ext cx="7654090" cy="632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116978"/>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33350"/>
            <a:ext cx="8820150" cy="6591300"/>
          </a:xfrm>
          <a:prstGeom prst="rect">
            <a:avLst/>
          </a:prstGeom>
        </p:spPr>
      </p:pic>
    </p:spTree>
    <p:extLst>
      <p:ext uri="{BB962C8B-B14F-4D97-AF65-F5344CB8AC3E}">
        <p14:creationId xmlns:p14="http://schemas.microsoft.com/office/powerpoint/2010/main" val="275099660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235057"/>
            <a:ext cx="9448800" cy="609600"/>
          </a:xfrm>
          <a:noFill/>
        </p:spPr>
        <p:txBody>
          <a:bodyPr>
            <a:noAutofit/>
          </a:bodyPr>
          <a:lstStyle/>
          <a:p>
            <a:pPr eaLnBrk="1" hangingPunct="1"/>
            <a:r>
              <a:rPr lang="en-US" altLang="en-US" sz="3100" dirty="0" smtClean="0"/>
              <a:t>Overlay: Scale/Shape Correction Mechanism</a:t>
            </a:r>
          </a:p>
        </p:txBody>
      </p:sp>
      <p:sp>
        <p:nvSpPr>
          <p:cNvPr id="266243" name="Text Box 3"/>
          <p:cNvSpPr txBox="1">
            <a:spLocks noChangeArrowheads="1"/>
          </p:cNvSpPr>
          <p:nvPr/>
        </p:nvSpPr>
        <p:spPr bwMode="auto">
          <a:xfrm>
            <a:off x="7467600" y="24384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SiC Chuck &amp; Template</a:t>
            </a:r>
          </a:p>
        </p:txBody>
      </p:sp>
      <p:pic>
        <p:nvPicPr>
          <p:cNvPr id="266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33528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5" name="Rectangle 5"/>
          <p:cNvSpPr>
            <a:spLocks noChangeArrowheads="1"/>
          </p:cNvSpPr>
          <p:nvPr/>
        </p:nvSpPr>
        <p:spPr bwMode="auto">
          <a:xfrm>
            <a:off x="1371600" y="3886200"/>
            <a:ext cx="762000" cy="762000"/>
          </a:xfrm>
          <a:prstGeom prst="rect">
            <a:avLst/>
          </a:prstGeom>
          <a:solidFill>
            <a:schemeClr val="accent1">
              <a:alpha val="0"/>
            </a:schemeClr>
          </a:solidFill>
          <a:ln w="28575">
            <a:solidFill>
              <a:srgbClr val="FF6600"/>
            </a:solidFill>
            <a:miter lim="800000"/>
            <a:headEnd/>
            <a:tailEnd/>
          </a:ln>
        </p:spPr>
        <p:txBody>
          <a:bodyPr wrap="none" anchor="ct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66246" name="Line 6"/>
          <p:cNvSpPr>
            <a:spLocks noChangeShapeType="1"/>
          </p:cNvSpPr>
          <p:nvPr/>
        </p:nvSpPr>
        <p:spPr bwMode="auto">
          <a:xfrm flipV="1">
            <a:off x="1371600" y="2971800"/>
            <a:ext cx="3886200" cy="914400"/>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247" name="Line 7"/>
          <p:cNvSpPr>
            <a:spLocks noChangeShapeType="1"/>
          </p:cNvSpPr>
          <p:nvPr/>
        </p:nvSpPr>
        <p:spPr bwMode="auto">
          <a:xfrm>
            <a:off x="1371600" y="4648200"/>
            <a:ext cx="3886200" cy="914400"/>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66248" name="Group 9"/>
          <p:cNvGrpSpPr>
            <a:grpSpLocks/>
          </p:cNvGrpSpPr>
          <p:nvPr/>
        </p:nvGrpSpPr>
        <p:grpSpPr bwMode="auto">
          <a:xfrm>
            <a:off x="5257800" y="1447800"/>
            <a:ext cx="3429000" cy="4086225"/>
            <a:chOff x="3312" y="624"/>
            <a:chExt cx="2160" cy="2574"/>
          </a:xfrm>
        </p:grpSpPr>
        <p:graphicFrame>
          <p:nvGraphicFramePr>
            <p:cNvPr id="266250" name="Object 3"/>
            <p:cNvGraphicFramePr>
              <a:graphicFrameLocks noChangeAspect="1"/>
            </p:cNvGraphicFramePr>
            <p:nvPr/>
          </p:nvGraphicFramePr>
          <p:xfrm>
            <a:off x="3312" y="1584"/>
            <a:ext cx="1872" cy="1614"/>
          </p:xfrm>
          <a:graphic>
            <a:graphicData uri="http://schemas.openxmlformats.org/presentationml/2006/ole">
              <mc:AlternateContent xmlns:mc="http://schemas.openxmlformats.org/markup-compatibility/2006">
                <mc:Choice xmlns:v="urn:schemas-microsoft-com:vml" Requires="v">
                  <p:oleObj spid="_x0000_s29719" name="Bitmap Image" r:id="rId4" imgW="7621064" imgH="6571429" progId="Paint.Picture">
                    <p:embed/>
                  </p:oleObj>
                </mc:Choice>
                <mc:Fallback>
                  <p:oleObj name="Bitmap Image" r:id="rId4" imgW="7621064" imgH="6571429" progId="Paint.Picture">
                    <p:embed/>
                    <p:pic>
                      <p:nvPicPr>
                        <p:cNvPr id="26625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1584"/>
                          <a:ext cx="1872" cy="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51" name="Line 11"/>
            <p:cNvSpPr>
              <a:spLocks noChangeShapeType="1"/>
            </p:cNvSpPr>
            <p:nvPr/>
          </p:nvSpPr>
          <p:spPr bwMode="auto">
            <a:xfrm flipH="1">
              <a:off x="3600" y="816"/>
              <a:ext cx="192"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252" name="Text Box 12"/>
            <p:cNvSpPr txBox="1">
              <a:spLocks noChangeArrowheads="1"/>
            </p:cNvSpPr>
            <p:nvPr/>
          </p:nvSpPr>
          <p:spPr bwMode="auto">
            <a:xfrm>
              <a:off x="3648" y="624"/>
              <a:ext cx="96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Loadcell</a:t>
              </a:r>
            </a:p>
          </p:txBody>
        </p:sp>
        <p:sp>
          <p:nvSpPr>
            <p:cNvPr id="266253" name="Text Box 13"/>
            <p:cNvSpPr txBox="1">
              <a:spLocks noChangeArrowheads="1"/>
            </p:cNvSpPr>
            <p:nvPr/>
          </p:nvSpPr>
          <p:spPr bwMode="auto">
            <a:xfrm>
              <a:off x="3840" y="1104"/>
              <a:ext cx="6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Gimbal</a:t>
              </a:r>
            </a:p>
          </p:txBody>
        </p:sp>
        <p:sp>
          <p:nvSpPr>
            <p:cNvPr id="266254" name="Text Box 14"/>
            <p:cNvSpPr txBox="1">
              <a:spLocks noChangeArrowheads="1"/>
            </p:cNvSpPr>
            <p:nvPr/>
          </p:nvSpPr>
          <p:spPr bwMode="auto">
            <a:xfrm>
              <a:off x="4656" y="912"/>
              <a:ext cx="81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Pads</a:t>
              </a:r>
            </a:p>
          </p:txBody>
        </p:sp>
        <p:sp>
          <p:nvSpPr>
            <p:cNvPr id="266255" name="Line 15"/>
            <p:cNvSpPr>
              <a:spLocks noChangeShapeType="1"/>
            </p:cNvSpPr>
            <p:nvPr/>
          </p:nvSpPr>
          <p:spPr bwMode="auto">
            <a:xfrm flipH="1">
              <a:off x="3888" y="1296"/>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256" name="Line 16"/>
            <p:cNvSpPr>
              <a:spLocks noChangeShapeType="1"/>
            </p:cNvSpPr>
            <p:nvPr/>
          </p:nvSpPr>
          <p:spPr bwMode="auto">
            <a:xfrm flipH="1">
              <a:off x="4560" y="1392"/>
              <a:ext cx="192"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257" name="Line 17"/>
            <p:cNvSpPr>
              <a:spLocks noChangeShapeType="1"/>
            </p:cNvSpPr>
            <p:nvPr/>
          </p:nvSpPr>
          <p:spPr bwMode="auto">
            <a:xfrm flipH="1">
              <a:off x="4224" y="1056"/>
              <a:ext cx="480" cy="5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258" name="Line 18"/>
            <p:cNvSpPr>
              <a:spLocks noChangeShapeType="1"/>
            </p:cNvSpPr>
            <p:nvPr/>
          </p:nvSpPr>
          <p:spPr bwMode="auto">
            <a:xfrm flipH="1">
              <a:off x="4224" y="1056"/>
              <a:ext cx="480"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249" name="Footer Placeholder 2"/>
          <p:cNvSpPr txBox="1">
            <a:spLocks/>
          </p:cNvSpPr>
          <p:nvPr/>
        </p:nvSpPr>
        <p:spPr bwMode="auto">
          <a:xfrm>
            <a:off x="8610600" y="66294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BB7C0020-693C-4097-B88D-454D80CB8428}" type="slidenum">
              <a:rPr kumimoji="0" lang="en-US" altLang="en-US" sz="1200" b="0"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20" name="Picture 6" descr="title.jpg"/>
          <p:cNvPicPr>
            <a:picLocks noChangeAspect="1"/>
          </p:cNvPicPr>
          <p:nvPr/>
        </p:nvPicPr>
        <p:blipFill>
          <a:blip r:embed="rId6">
            <a:extLst>
              <a:ext uri="{28A0092B-C50C-407E-A947-70E740481C1C}">
                <a14:useLocalDpi xmlns:a14="http://schemas.microsoft.com/office/drawing/2010/main" val="0"/>
              </a:ext>
            </a:extLst>
          </a:blip>
          <a:srcRect l="58333" t="80000" r="9167" b="4001"/>
          <a:stretch>
            <a:fillRect/>
          </a:stretch>
        </p:blipFill>
        <p:spPr bwMode="auto">
          <a:xfrm>
            <a:off x="7064833" y="5877134"/>
            <a:ext cx="13620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38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pPr algn="ctr"/>
            <a:r>
              <a:rPr lang="en-US" dirty="0" smtClean="0"/>
              <a:t>High Order Corrections</a:t>
            </a:r>
            <a:endParaRPr lang="en-US" dirty="0"/>
          </a:p>
        </p:txBody>
      </p:sp>
      <p:pic>
        <p:nvPicPr>
          <p:cNvPr id="24578" name="Picture 2" descr="Fig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447800"/>
            <a:ext cx="88201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09067"/>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Frogs</a:t>
            </a:r>
            <a:endParaRPr lang="en-US" sz="4400" dirty="0"/>
          </a:p>
        </p:txBody>
      </p:sp>
      <p:grpSp>
        <p:nvGrpSpPr>
          <p:cNvPr id="3" name="Group 2"/>
          <p:cNvGrpSpPr/>
          <p:nvPr/>
        </p:nvGrpSpPr>
        <p:grpSpPr>
          <a:xfrm>
            <a:off x="4953000" y="152400"/>
            <a:ext cx="3670300" cy="6376447"/>
            <a:chOff x="4953000" y="152400"/>
            <a:chExt cx="3670300" cy="6376447"/>
          </a:xfrm>
        </p:grpSpPr>
        <p:pic>
          <p:nvPicPr>
            <p:cNvPr id="27652" name="Picture 4" descr="Image result for frog for fl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2400"/>
              <a:ext cx="36703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191000"/>
              <a:ext cx="2337847" cy="2337847"/>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6" name="Picture 8" descr="Image result for fr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62400"/>
            <a:ext cx="3886200" cy="2181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685800" y="1087437"/>
            <a:ext cx="3832050" cy="2486025"/>
          </a:xfrm>
          <a:prstGeom prst="rect">
            <a:avLst/>
          </a:prstGeom>
        </p:spPr>
      </p:pic>
    </p:spTree>
    <p:extLst>
      <p:ext uri="{BB962C8B-B14F-4D97-AF65-F5344CB8AC3E}">
        <p14:creationId xmlns:p14="http://schemas.microsoft.com/office/powerpoint/2010/main" val="30650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57200"/>
            <a:ext cx="8458200" cy="609600"/>
          </a:xfrm>
        </p:spPr>
        <p:txBody>
          <a:bodyPr/>
          <a:lstStyle/>
          <a:p>
            <a:r>
              <a:rPr lang="en-US" dirty="0" smtClean="0"/>
              <a:t>3 sigma alignment SFIL to 193 nm Optical</a:t>
            </a:r>
            <a:endParaRPr lang="en-US" dirty="0"/>
          </a:p>
        </p:txBody>
      </p:sp>
      <p:pic>
        <p:nvPicPr>
          <p:cNvPr id="15362" name="Picture 2" descr="Fig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447800"/>
            <a:ext cx="78652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305832"/>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pic>
        <p:nvPicPr>
          <p:cNvPr id="22530" name="Picture 2" descr="Figure 7"/>
          <p:cNvPicPr>
            <a:picLocks noChangeAspect="1" noChangeArrowheads="1"/>
          </p:cNvPicPr>
          <p:nvPr/>
        </p:nvPicPr>
        <p:blipFill rotWithShape="1">
          <a:blip r:embed="rId2">
            <a:extLst>
              <a:ext uri="{28A0092B-C50C-407E-A947-70E740481C1C}">
                <a14:useLocalDpi xmlns:a14="http://schemas.microsoft.com/office/drawing/2010/main" val="0"/>
              </a:ext>
            </a:extLst>
          </a:blip>
          <a:srcRect t="54001"/>
          <a:stretch/>
        </p:blipFill>
        <p:spPr bwMode="auto">
          <a:xfrm>
            <a:off x="295776" y="80211"/>
            <a:ext cx="8820150" cy="640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652651"/>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667000" y="228600"/>
            <a:ext cx="3124200" cy="838200"/>
          </a:xfrm>
        </p:spPr>
        <p:txBody>
          <a:bodyPr/>
          <a:lstStyle/>
          <a:p>
            <a:r>
              <a:rPr lang="en-US" sz="4400" dirty="0" smtClean="0"/>
              <a:t>Throughput</a:t>
            </a:r>
            <a:endParaRPr lang="en-US" sz="4400" dirty="0"/>
          </a:p>
        </p:txBody>
      </p:sp>
      <p:sp>
        <p:nvSpPr>
          <p:cNvPr id="3" name="TextBox 2"/>
          <p:cNvSpPr txBox="1"/>
          <p:nvPr/>
        </p:nvSpPr>
        <p:spPr>
          <a:xfrm>
            <a:off x="1295400" y="1447800"/>
            <a:ext cx="6934200" cy="4832092"/>
          </a:xfrm>
          <a:prstGeom prst="rect">
            <a:avLst/>
          </a:prstGeom>
          <a:noFill/>
        </p:spPr>
        <p:txBody>
          <a:bodyPr wrap="square" rtlCol="0">
            <a:spAutoFit/>
          </a:bodyPr>
          <a:lstStyle/>
          <a:p>
            <a:pPr marL="457200" indent="-457200">
              <a:buFont typeface="Arial" panose="020B0604020202020204" pitchFamily="34" charset="0"/>
              <a:buChar char="•"/>
            </a:pPr>
            <a:r>
              <a:rPr lang="en-US" dirty="0" smtClean="0"/>
              <a:t>Full Wafer printing is not possible now</a:t>
            </a:r>
          </a:p>
          <a:p>
            <a:pPr marL="914400" lvl="1" indent="-457200">
              <a:buFont typeface="Arial" panose="020B0604020202020204" pitchFamily="34" charset="0"/>
              <a:buChar char="•"/>
            </a:pPr>
            <a:r>
              <a:rPr lang="en-US" dirty="0" smtClean="0"/>
              <a:t>Here alignment is the issue</a:t>
            </a:r>
          </a:p>
          <a:p>
            <a:pPr lvl="1"/>
            <a:endParaRPr lang="en-US" dirty="0" smtClean="0"/>
          </a:p>
          <a:p>
            <a:pPr marL="457200" indent="-457200">
              <a:buFont typeface="Arial" panose="020B0604020202020204" pitchFamily="34" charset="0"/>
              <a:buChar char="•"/>
            </a:pPr>
            <a:r>
              <a:rPr lang="en-US" b="1" dirty="0" smtClean="0">
                <a:solidFill>
                  <a:srgbClr val="FF0000"/>
                </a:solidFill>
              </a:rPr>
              <a:t>Fill time is the rate limiting step</a:t>
            </a:r>
          </a:p>
          <a:p>
            <a:pPr marL="914400" lvl="1" indent="-457200">
              <a:buFont typeface="Arial" panose="020B0604020202020204" pitchFamily="34" charset="0"/>
              <a:buChar char="•"/>
            </a:pPr>
            <a:r>
              <a:rPr lang="en-US" dirty="0" smtClean="0"/>
              <a:t>Control of dispense pattern</a:t>
            </a:r>
          </a:p>
          <a:p>
            <a:pPr marL="914400" lvl="1" indent="-457200">
              <a:buFont typeface="Arial" panose="020B0604020202020204" pitchFamily="34" charset="0"/>
              <a:buChar char="•"/>
            </a:pPr>
            <a:r>
              <a:rPr lang="en-US" dirty="0" smtClean="0"/>
              <a:t>Resist material design</a:t>
            </a:r>
          </a:p>
          <a:p>
            <a:pPr marL="914400"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Engineering the separation step</a:t>
            </a:r>
          </a:p>
          <a:p>
            <a:pPr marL="914400" lvl="1" indent="-457200">
              <a:buFont typeface="Arial" panose="020B0604020202020204" pitchFamily="34" charset="0"/>
              <a:buChar char="•"/>
            </a:pPr>
            <a:r>
              <a:rPr lang="en-US" dirty="0" smtClean="0"/>
              <a:t>Minimize defects</a:t>
            </a:r>
          </a:p>
          <a:p>
            <a:pPr marL="914400" lvl="1" indent="-457200">
              <a:buFont typeface="Arial" panose="020B0604020202020204" pitchFamily="34" charset="0"/>
              <a:buChar char="•"/>
            </a:pPr>
            <a:r>
              <a:rPr lang="en-US" dirty="0" smtClean="0"/>
              <a:t>Maximize template life time</a:t>
            </a:r>
          </a:p>
          <a:p>
            <a:endParaRPr lang="en-US" dirty="0"/>
          </a:p>
        </p:txBody>
      </p:sp>
    </p:spTree>
    <p:extLst>
      <p:ext uri="{BB962C8B-B14F-4D97-AF65-F5344CB8AC3E}">
        <p14:creationId xmlns:p14="http://schemas.microsoft.com/office/powerpoint/2010/main" val="2713698287"/>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9963" y="304800"/>
            <a:ext cx="8353425" cy="1066800"/>
          </a:xfrm>
        </p:spPr>
        <p:txBody>
          <a:bodyPr/>
          <a:lstStyle/>
          <a:p>
            <a:pPr algn="ctr"/>
            <a:r>
              <a:rPr lang="en-US" dirty="0" smtClean="0"/>
              <a:t>The Fill Step</a:t>
            </a:r>
            <a:br>
              <a:rPr lang="en-US" dirty="0" smtClean="0"/>
            </a:br>
            <a:r>
              <a:rPr lang="en-US" sz="2800" dirty="0" smtClean="0"/>
              <a:t>Adaptive dispense, spread and release in 1.5 sec</a:t>
            </a:r>
            <a:endParaRPr lang="en-US" sz="2800" dirty="0"/>
          </a:p>
        </p:txBody>
      </p:sp>
      <p:pic>
        <p:nvPicPr>
          <p:cNvPr id="26626" name="Picture 2" descr="Fig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2269"/>
          <a:stretch/>
        </p:blipFill>
        <p:spPr bwMode="auto">
          <a:xfrm>
            <a:off x="389963" y="1524000"/>
            <a:ext cx="8068237"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649757"/>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The Fill Step</a:t>
            </a:r>
          </a:p>
        </p:txBody>
      </p:sp>
      <p:pic>
        <p:nvPicPr>
          <p:cNvPr id="27650" name="Picture 2" descr="Fig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903" b="60713"/>
          <a:stretch/>
        </p:blipFill>
        <p:spPr bwMode="auto">
          <a:xfrm>
            <a:off x="228600" y="1066800"/>
            <a:ext cx="8534400" cy="505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968491"/>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The Fill Step</a:t>
            </a:r>
          </a:p>
        </p:txBody>
      </p:sp>
      <p:pic>
        <p:nvPicPr>
          <p:cNvPr id="28674" name="Picture 2" descr="Fig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1721" b="41939"/>
          <a:stretch/>
        </p:blipFill>
        <p:spPr bwMode="auto">
          <a:xfrm>
            <a:off x="126155" y="990600"/>
            <a:ext cx="889168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68247"/>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The Fill Step</a:t>
            </a:r>
          </a:p>
        </p:txBody>
      </p:sp>
      <p:pic>
        <p:nvPicPr>
          <p:cNvPr id="29698" name="Picture 2" descr="Fig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0496" b="22469"/>
          <a:stretch/>
        </p:blipFill>
        <p:spPr bwMode="auto">
          <a:xfrm>
            <a:off x="152400" y="990600"/>
            <a:ext cx="8662794" cy="503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755066"/>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a:t>The Fill Step</a:t>
            </a:r>
          </a:p>
        </p:txBody>
      </p:sp>
      <p:pic>
        <p:nvPicPr>
          <p:cNvPr id="30722" name="Picture 2" descr="Fig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1009" b="-1"/>
          <a:stretch/>
        </p:blipFill>
        <p:spPr bwMode="auto">
          <a:xfrm>
            <a:off x="76200" y="990600"/>
            <a:ext cx="8763000" cy="567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553951"/>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Snap Shots of previous steps</a:t>
            </a:r>
            <a:endParaRPr lang="en-US" dirty="0"/>
          </a:p>
        </p:txBody>
      </p:sp>
      <p:pic>
        <p:nvPicPr>
          <p:cNvPr id="31746" name="Picture 2" descr="Fig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0864"/>
          <a:stretch/>
        </p:blipFill>
        <p:spPr bwMode="auto">
          <a:xfrm>
            <a:off x="1099268" y="3752554"/>
            <a:ext cx="6215932" cy="285523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Figure 4"/>
          <p:cNvPicPr>
            <a:picLocks noChangeAspect="1" noChangeArrowheads="1"/>
          </p:cNvPicPr>
          <p:nvPr/>
        </p:nvPicPr>
        <p:blipFill rotWithShape="1">
          <a:blip r:embed="rId2">
            <a:extLst>
              <a:ext uri="{28A0092B-C50C-407E-A947-70E740481C1C}">
                <a14:useLocalDpi xmlns:a14="http://schemas.microsoft.com/office/drawing/2010/main" val="0"/>
              </a:ext>
            </a:extLst>
          </a:blip>
          <a:srcRect r="48380"/>
          <a:stretch/>
        </p:blipFill>
        <p:spPr bwMode="auto">
          <a:xfrm>
            <a:off x="1099268" y="914400"/>
            <a:ext cx="6316813" cy="276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95248"/>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GLE_ToolSn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30953" y="1716245"/>
            <a:ext cx="4074955" cy="4074955"/>
          </a:xfrm>
          <a:prstGeom prst="rect">
            <a:avLst/>
          </a:prstGeom>
        </p:spPr>
      </p:pic>
      <p:sp>
        <p:nvSpPr>
          <p:cNvPr id="264195" name="Rectangle 2"/>
          <p:cNvSpPr>
            <a:spLocks noGrp="1" noChangeArrowheads="1"/>
          </p:cNvSpPr>
          <p:nvPr>
            <p:ph type="title"/>
          </p:nvPr>
        </p:nvSpPr>
        <p:spPr>
          <a:xfrm>
            <a:off x="1" y="277813"/>
            <a:ext cx="9113838" cy="492324"/>
          </a:xfrm>
        </p:spPr>
        <p:txBody>
          <a:bodyPr>
            <a:noAutofit/>
          </a:bodyPr>
          <a:lstStyle/>
          <a:p>
            <a:r>
              <a:rPr lang="en-US" altLang="en-US" sz="3100" dirty="0" err="1" smtClean="0"/>
              <a:t>Nanofluidics</a:t>
            </a:r>
            <a:r>
              <a:rPr lang="en-US" altLang="en-US" sz="3100" dirty="0" smtClean="0"/>
              <a:t>: RLT Control and High Throughput</a:t>
            </a:r>
          </a:p>
        </p:txBody>
      </p:sp>
      <p:grpSp>
        <p:nvGrpSpPr>
          <p:cNvPr id="264196" name="Group 229"/>
          <p:cNvGrpSpPr>
            <a:grpSpLocks/>
          </p:cNvGrpSpPr>
          <p:nvPr/>
        </p:nvGrpSpPr>
        <p:grpSpPr bwMode="auto">
          <a:xfrm>
            <a:off x="787400" y="1558925"/>
            <a:ext cx="3201988" cy="514350"/>
            <a:chOff x="460687" y="1281021"/>
            <a:chExt cx="3202327" cy="514795"/>
          </a:xfrm>
        </p:grpSpPr>
        <p:sp>
          <p:nvSpPr>
            <p:cNvPr id="55429" name="Rectangle 15"/>
            <p:cNvSpPr>
              <a:spLocks noChangeArrowheads="1"/>
            </p:cNvSpPr>
            <p:nvPr/>
          </p:nvSpPr>
          <p:spPr bwMode="auto">
            <a:xfrm>
              <a:off x="460687" y="1452619"/>
              <a:ext cx="3202327" cy="343197"/>
            </a:xfrm>
            <a:prstGeom prst="rect">
              <a:avLst/>
            </a:prstGeom>
            <a:solidFill>
              <a:schemeClr val="bg2">
                <a:lumMod val="60000"/>
                <a:lumOff val="40000"/>
              </a:schemeClr>
            </a:solidFill>
            <a:ln w="9525">
              <a:solidFill>
                <a:schemeClr val="tx1"/>
              </a:solidFill>
              <a:miter lim="800000"/>
              <a:headEnd/>
              <a:tailEnd/>
            </a:ln>
          </p:spPr>
          <p:txBody>
            <a:bodyPr wrap="none" anchor="ctr"/>
            <a:lstStyle/>
            <a:p>
              <a:pPr>
                <a:defRPr/>
              </a:pPr>
              <a:endParaRPr lang="en-US">
                <a:solidFill>
                  <a:srgbClr val="000000"/>
                </a:solidFill>
              </a:endParaRPr>
            </a:p>
          </p:txBody>
        </p:sp>
        <p:grpSp>
          <p:nvGrpSpPr>
            <p:cNvPr id="264646" name="Group 16"/>
            <p:cNvGrpSpPr>
              <a:grpSpLocks/>
            </p:cNvGrpSpPr>
            <p:nvPr/>
          </p:nvGrpSpPr>
          <p:grpSpPr bwMode="auto">
            <a:xfrm>
              <a:off x="543604" y="1281021"/>
              <a:ext cx="519902" cy="171598"/>
              <a:chOff x="3831" y="976"/>
              <a:chExt cx="199" cy="74"/>
            </a:xfrm>
          </p:grpSpPr>
          <p:sp>
            <p:nvSpPr>
              <p:cNvPr id="26761" name="Oval 17"/>
              <p:cNvSpPr>
                <a:spLocks noChangeArrowheads="1"/>
              </p:cNvSpPr>
              <p:nvPr/>
            </p:nvSpPr>
            <p:spPr bwMode="auto">
              <a:xfrm>
                <a:off x="3831" y="976"/>
                <a:ext cx="82" cy="74"/>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sp>
            <p:nvSpPr>
              <p:cNvPr id="26762" name="Oval 18"/>
              <p:cNvSpPr>
                <a:spLocks noChangeArrowheads="1"/>
              </p:cNvSpPr>
              <p:nvPr/>
            </p:nvSpPr>
            <p:spPr bwMode="auto">
              <a:xfrm>
                <a:off x="3948" y="976"/>
                <a:ext cx="82" cy="74"/>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grpSp>
        <p:grpSp>
          <p:nvGrpSpPr>
            <p:cNvPr id="264647" name="Group 19"/>
            <p:cNvGrpSpPr>
              <a:grpSpLocks/>
            </p:cNvGrpSpPr>
            <p:nvPr/>
          </p:nvGrpSpPr>
          <p:grpSpPr bwMode="auto">
            <a:xfrm>
              <a:off x="1149721" y="1281021"/>
              <a:ext cx="519902" cy="171598"/>
              <a:chOff x="4063" y="976"/>
              <a:chExt cx="199" cy="74"/>
            </a:xfrm>
          </p:grpSpPr>
          <p:sp>
            <p:nvSpPr>
              <p:cNvPr id="26759" name="Oval 20"/>
              <p:cNvSpPr>
                <a:spLocks noChangeArrowheads="1"/>
              </p:cNvSpPr>
              <p:nvPr/>
            </p:nvSpPr>
            <p:spPr bwMode="auto">
              <a:xfrm>
                <a:off x="4063" y="976"/>
                <a:ext cx="82" cy="74"/>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sp>
            <p:nvSpPr>
              <p:cNvPr id="26760" name="Oval 21"/>
              <p:cNvSpPr>
                <a:spLocks noChangeArrowheads="1"/>
              </p:cNvSpPr>
              <p:nvPr/>
            </p:nvSpPr>
            <p:spPr bwMode="auto">
              <a:xfrm>
                <a:off x="4180" y="976"/>
                <a:ext cx="82" cy="74"/>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grpSp>
        <p:sp>
          <p:nvSpPr>
            <p:cNvPr id="26754" name="Oval 22"/>
            <p:cNvSpPr>
              <a:spLocks noChangeArrowheads="1"/>
            </p:cNvSpPr>
            <p:nvPr/>
          </p:nvSpPr>
          <p:spPr bwMode="auto">
            <a:xfrm>
              <a:off x="1975293" y="1281021"/>
              <a:ext cx="211618" cy="171598"/>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sp>
          <p:nvSpPr>
            <p:cNvPr id="26755" name="Oval 23"/>
            <p:cNvSpPr>
              <a:spLocks noChangeArrowheads="1"/>
            </p:cNvSpPr>
            <p:nvPr/>
          </p:nvSpPr>
          <p:spPr bwMode="auto">
            <a:xfrm>
              <a:off x="2497808" y="1281021"/>
              <a:ext cx="211618" cy="171598"/>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sp>
          <p:nvSpPr>
            <p:cNvPr id="26756" name="Oval 24"/>
            <p:cNvSpPr>
              <a:spLocks noChangeArrowheads="1"/>
            </p:cNvSpPr>
            <p:nvPr/>
          </p:nvSpPr>
          <p:spPr bwMode="auto">
            <a:xfrm>
              <a:off x="2928882" y="1281021"/>
              <a:ext cx="211618" cy="171598"/>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sp>
          <p:nvSpPr>
            <p:cNvPr id="26757" name="Oval 25"/>
            <p:cNvSpPr>
              <a:spLocks noChangeArrowheads="1"/>
            </p:cNvSpPr>
            <p:nvPr/>
          </p:nvSpPr>
          <p:spPr bwMode="auto">
            <a:xfrm>
              <a:off x="3446171" y="1281021"/>
              <a:ext cx="216843" cy="171598"/>
            </a:xfrm>
            <a:prstGeom prst="ellipse">
              <a:avLst/>
            </a:prstGeom>
            <a:solidFill>
              <a:srgbClr val="3F3FFF"/>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cs typeface="Arial" charset="0"/>
              </a:endParaRPr>
            </a:p>
          </p:txBody>
        </p:sp>
      </p:grpSp>
      <p:grpSp>
        <p:nvGrpSpPr>
          <p:cNvPr id="264197" name="Group 250"/>
          <p:cNvGrpSpPr>
            <a:grpSpLocks/>
          </p:cNvGrpSpPr>
          <p:nvPr/>
        </p:nvGrpSpPr>
        <p:grpSpPr bwMode="auto">
          <a:xfrm>
            <a:off x="4572000" y="1200150"/>
            <a:ext cx="4478338" cy="5048250"/>
            <a:chOff x="4572000" y="1200150"/>
            <a:chExt cx="4478338" cy="5048251"/>
          </a:xfrm>
        </p:grpSpPr>
        <p:sp>
          <p:nvSpPr>
            <p:cNvPr id="26632" name="Text Box 21"/>
            <p:cNvSpPr txBox="1">
              <a:spLocks noChangeArrowheads="1"/>
            </p:cNvSpPr>
            <p:nvPr/>
          </p:nvSpPr>
          <p:spPr bwMode="auto">
            <a:xfrm>
              <a:off x="5715000" y="1200150"/>
              <a:ext cx="1597025" cy="400050"/>
            </a:xfrm>
            <a:prstGeom prst="rect">
              <a:avLst/>
            </a:prstGeom>
            <a:solidFill>
              <a:srgbClr val="FFCC6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000" dirty="0">
                  <a:solidFill>
                    <a:srgbClr val="000000"/>
                  </a:solidFill>
                  <a:latin typeface="Arial" charset="0"/>
                  <a:cs typeface="Arial" charset="0"/>
                </a:rPr>
                <a:t>High density</a:t>
              </a:r>
            </a:p>
          </p:txBody>
        </p:sp>
        <p:sp>
          <p:nvSpPr>
            <p:cNvPr id="26633" name="Text Box 21"/>
            <p:cNvSpPr txBox="1">
              <a:spLocks noChangeArrowheads="1"/>
            </p:cNvSpPr>
            <p:nvPr/>
          </p:nvSpPr>
          <p:spPr bwMode="auto">
            <a:xfrm>
              <a:off x="4572000" y="5848351"/>
              <a:ext cx="1609725" cy="400050"/>
            </a:xfrm>
            <a:prstGeom prst="rect">
              <a:avLst/>
            </a:prstGeom>
            <a:solidFill>
              <a:srgbClr val="FFCC6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000" dirty="0">
                  <a:solidFill>
                    <a:srgbClr val="000000"/>
                  </a:solidFill>
                  <a:latin typeface="Arial" charset="0"/>
                  <a:cs typeface="Arial" charset="0"/>
                </a:rPr>
                <a:t>Med Density</a:t>
              </a:r>
            </a:p>
          </p:txBody>
        </p:sp>
        <p:sp>
          <p:nvSpPr>
            <p:cNvPr id="26634" name="Text Box 21"/>
            <p:cNvSpPr txBox="1">
              <a:spLocks noChangeArrowheads="1"/>
            </p:cNvSpPr>
            <p:nvPr/>
          </p:nvSpPr>
          <p:spPr bwMode="auto">
            <a:xfrm>
              <a:off x="7467600" y="1200150"/>
              <a:ext cx="1582738" cy="400050"/>
            </a:xfrm>
            <a:prstGeom prst="rect">
              <a:avLst/>
            </a:prstGeom>
            <a:solidFill>
              <a:srgbClr val="FFCC6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000" dirty="0">
                  <a:solidFill>
                    <a:srgbClr val="000000"/>
                  </a:solidFill>
                  <a:latin typeface="Arial" charset="0"/>
                  <a:cs typeface="Arial" charset="0"/>
                </a:rPr>
                <a:t>Low Density</a:t>
              </a:r>
            </a:p>
          </p:txBody>
        </p:sp>
        <p:cxnSp>
          <p:nvCxnSpPr>
            <p:cNvPr id="245" name="Straight Arrow Connector 244"/>
            <p:cNvCxnSpPr/>
            <p:nvPr/>
          </p:nvCxnSpPr>
          <p:spPr>
            <a:xfrm rot="5400000">
              <a:off x="8101013" y="1652587"/>
              <a:ext cx="209550" cy="104775"/>
            </a:xfrm>
            <a:prstGeom prst="straightConnector1">
              <a:avLst/>
            </a:prstGeom>
            <a:ln>
              <a:solidFill>
                <a:srgbClr val="FFC000"/>
              </a:solidFill>
              <a:tailEnd type="arrow"/>
            </a:ln>
          </p:spPr>
          <p:style>
            <a:lnRef idx="3">
              <a:schemeClr val="accent1"/>
            </a:lnRef>
            <a:fillRef idx="0">
              <a:schemeClr val="accent1"/>
            </a:fillRef>
            <a:effectRef idx="2">
              <a:schemeClr val="accent1"/>
            </a:effectRef>
            <a:fontRef idx="minor">
              <a:schemeClr val="tx1"/>
            </a:fontRef>
          </p:style>
        </p:cxnSp>
        <p:cxnSp>
          <p:nvCxnSpPr>
            <p:cNvPr id="246" name="Straight Arrow Connector 245"/>
            <p:cNvCxnSpPr/>
            <p:nvPr/>
          </p:nvCxnSpPr>
          <p:spPr>
            <a:xfrm rot="16200000" flipH="1">
              <a:off x="6504782" y="1608931"/>
              <a:ext cx="209550" cy="192087"/>
            </a:xfrm>
            <a:prstGeom prst="straightConnector1">
              <a:avLst/>
            </a:prstGeom>
            <a:ln>
              <a:solidFill>
                <a:srgbClr val="FFC000"/>
              </a:solidFill>
              <a:tailEnd type="arrow"/>
            </a:ln>
          </p:spPr>
          <p:style>
            <a:lnRef idx="3">
              <a:schemeClr val="accent1"/>
            </a:lnRef>
            <a:fillRef idx="0">
              <a:schemeClr val="accent1"/>
            </a:fillRef>
            <a:effectRef idx="2">
              <a:schemeClr val="accent1"/>
            </a:effectRef>
            <a:fontRef idx="minor">
              <a:schemeClr val="tx1"/>
            </a:fontRef>
          </p:style>
        </p:cxnSp>
        <p:cxnSp>
          <p:nvCxnSpPr>
            <p:cNvPr id="247" name="Straight Arrow Connector 246"/>
            <p:cNvCxnSpPr/>
            <p:nvPr/>
          </p:nvCxnSpPr>
          <p:spPr>
            <a:xfrm rot="16200000" flipV="1">
              <a:off x="5050632" y="5541169"/>
              <a:ext cx="381000" cy="119063"/>
            </a:xfrm>
            <a:prstGeom prst="straightConnector1">
              <a:avLst/>
            </a:prstGeom>
            <a:ln>
              <a:solidFill>
                <a:srgbClr val="FFC000"/>
              </a:solidFill>
              <a:tailEnd type="arrow"/>
            </a:ln>
          </p:spPr>
          <p:style>
            <a:lnRef idx="3">
              <a:schemeClr val="accent1"/>
            </a:lnRef>
            <a:fillRef idx="0">
              <a:schemeClr val="accent1"/>
            </a:fillRef>
            <a:effectRef idx="2">
              <a:schemeClr val="accent1"/>
            </a:effectRef>
            <a:fontRef idx="minor">
              <a:schemeClr val="tx1"/>
            </a:fontRef>
          </p:style>
        </p:cxnSp>
      </p:grpSp>
      <p:sp>
        <p:nvSpPr>
          <p:cNvPr id="264198" name="Text Box 24"/>
          <p:cNvSpPr txBox="1">
            <a:spLocks noChangeArrowheads="1"/>
          </p:cNvSpPr>
          <p:nvPr/>
        </p:nvSpPr>
        <p:spPr bwMode="auto">
          <a:xfrm>
            <a:off x="230188" y="2427288"/>
            <a:ext cx="41798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latin typeface="+mj-lt"/>
              </a:rPr>
              <a:t>Drop dispense addresses template geometry variation, pattern-specific directionality of flow, multi-scale fluid/solid mechanics, etc. Need to solve inverse problem.</a:t>
            </a:r>
          </a:p>
        </p:txBody>
      </p:sp>
      <p:grpSp>
        <p:nvGrpSpPr>
          <p:cNvPr id="239" name="Group 238"/>
          <p:cNvGrpSpPr>
            <a:grpSpLocks/>
          </p:cNvGrpSpPr>
          <p:nvPr/>
        </p:nvGrpSpPr>
        <p:grpSpPr bwMode="auto">
          <a:xfrm>
            <a:off x="357188" y="5229225"/>
            <a:ext cx="4076700" cy="906463"/>
            <a:chOff x="357065" y="5229084"/>
            <a:chExt cx="4077340" cy="907079"/>
          </a:xfrm>
        </p:grpSpPr>
        <p:sp>
          <p:nvSpPr>
            <p:cNvPr id="224" name="&quot;No&quot; Symbol 223"/>
            <p:cNvSpPr/>
            <p:nvPr/>
          </p:nvSpPr>
          <p:spPr>
            <a:xfrm>
              <a:off x="3754848" y="5273564"/>
              <a:ext cx="679557" cy="765695"/>
            </a:xfrm>
            <a:prstGeom prst="noSmoking">
              <a:avLst>
                <a:gd name="adj" fmla="val 854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nvGrpSpPr>
            <p:cNvPr id="264417" name="Group 235"/>
            <p:cNvGrpSpPr>
              <a:grpSpLocks/>
            </p:cNvGrpSpPr>
            <p:nvPr/>
          </p:nvGrpSpPr>
          <p:grpSpPr bwMode="auto">
            <a:xfrm>
              <a:off x="357065" y="5229084"/>
              <a:ext cx="3223353" cy="907079"/>
              <a:chOff x="432749" y="3671225"/>
              <a:chExt cx="3223353" cy="907079"/>
            </a:xfrm>
          </p:grpSpPr>
          <p:grpSp>
            <p:nvGrpSpPr>
              <p:cNvPr id="264418" name="Group 31"/>
              <p:cNvGrpSpPr>
                <a:grpSpLocks/>
              </p:cNvGrpSpPr>
              <p:nvPr/>
            </p:nvGrpSpPr>
            <p:grpSpPr bwMode="auto">
              <a:xfrm>
                <a:off x="667138" y="3671225"/>
                <a:ext cx="112341" cy="336240"/>
                <a:chOff x="3891" y="1410"/>
                <a:chExt cx="43" cy="145"/>
              </a:xfrm>
            </p:grpSpPr>
            <p:grpSp>
              <p:nvGrpSpPr>
                <p:cNvPr id="264625" name="Group 32"/>
                <p:cNvGrpSpPr>
                  <a:grpSpLocks/>
                </p:cNvGrpSpPr>
                <p:nvPr/>
              </p:nvGrpSpPr>
              <p:grpSpPr bwMode="auto">
                <a:xfrm>
                  <a:off x="3891" y="1410"/>
                  <a:ext cx="43" cy="145"/>
                  <a:chOff x="3891" y="1410"/>
                  <a:chExt cx="43" cy="145"/>
                </a:xfrm>
              </p:grpSpPr>
              <p:sp>
                <p:nvSpPr>
                  <p:cNvPr id="264629" name="Rectangle 33"/>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30" name="Rectangle 34"/>
                  <p:cNvSpPr>
                    <a:spLocks noChangeArrowheads="1"/>
                  </p:cNvSpPr>
                  <p:nvPr/>
                </p:nvSpPr>
                <p:spPr bwMode="auto">
                  <a:xfrm>
                    <a:off x="3891"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626" name="Group 35"/>
                <p:cNvGrpSpPr>
                  <a:grpSpLocks/>
                </p:cNvGrpSpPr>
                <p:nvPr/>
              </p:nvGrpSpPr>
              <p:grpSpPr bwMode="auto">
                <a:xfrm>
                  <a:off x="3891" y="1410"/>
                  <a:ext cx="43" cy="145"/>
                  <a:chOff x="3891" y="1410"/>
                  <a:chExt cx="43" cy="145"/>
                </a:xfrm>
              </p:grpSpPr>
              <p:sp>
                <p:nvSpPr>
                  <p:cNvPr id="264627" name="Rectangle 36"/>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28" name="Rectangle 37"/>
                  <p:cNvSpPr>
                    <a:spLocks noChangeArrowheads="1"/>
                  </p:cNvSpPr>
                  <p:nvPr/>
                </p:nvSpPr>
                <p:spPr bwMode="auto">
                  <a:xfrm>
                    <a:off x="3891"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19" name="Group 38"/>
              <p:cNvGrpSpPr>
                <a:grpSpLocks/>
              </p:cNvGrpSpPr>
              <p:nvPr/>
            </p:nvGrpSpPr>
            <p:grpSpPr bwMode="auto">
              <a:xfrm>
                <a:off x="894431" y="3671225"/>
                <a:ext cx="109728" cy="336240"/>
                <a:chOff x="3978" y="1410"/>
                <a:chExt cx="42" cy="145"/>
              </a:xfrm>
            </p:grpSpPr>
            <p:grpSp>
              <p:nvGrpSpPr>
                <p:cNvPr id="264619" name="Group 39"/>
                <p:cNvGrpSpPr>
                  <a:grpSpLocks/>
                </p:cNvGrpSpPr>
                <p:nvPr/>
              </p:nvGrpSpPr>
              <p:grpSpPr bwMode="auto">
                <a:xfrm>
                  <a:off x="3978" y="1410"/>
                  <a:ext cx="42" cy="145"/>
                  <a:chOff x="3978" y="1410"/>
                  <a:chExt cx="42" cy="145"/>
                </a:xfrm>
              </p:grpSpPr>
              <p:sp>
                <p:nvSpPr>
                  <p:cNvPr id="264623" name="Rectangle 40"/>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24" name="Rectangle 41"/>
                  <p:cNvSpPr>
                    <a:spLocks noChangeArrowheads="1"/>
                  </p:cNvSpPr>
                  <p:nvPr/>
                </p:nvSpPr>
                <p:spPr bwMode="auto">
                  <a:xfrm>
                    <a:off x="3978" y="1410"/>
                    <a:ext cx="42"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620" name="Group 42"/>
                <p:cNvGrpSpPr>
                  <a:grpSpLocks/>
                </p:cNvGrpSpPr>
                <p:nvPr/>
              </p:nvGrpSpPr>
              <p:grpSpPr bwMode="auto">
                <a:xfrm>
                  <a:off x="3978" y="1410"/>
                  <a:ext cx="42" cy="145"/>
                  <a:chOff x="3978" y="1410"/>
                  <a:chExt cx="42" cy="145"/>
                </a:xfrm>
              </p:grpSpPr>
              <p:sp>
                <p:nvSpPr>
                  <p:cNvPr id="264621" name="Rectangle 43"/>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22" name="Rectangle 44"/>
                  <p:cNvSpPr>
                    <a:spLocks noChangeArrowheads="1"/>
                  </p:cNvSpPr>
                  <p:nvPr/>
                </p:nvSpPr>
                <p:spPr bwMode="auto">
                  <a:xfrm>
                    <a:off x="3978" y="1410"/>
                    <a:ext cx="42"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0" name="Group 45"/>
              <p:cNvGrpSpPr>
                <a:grpSpLocks/>
              </p:cNvGrpSpPr>
              <p:nvPr/>
            </p:nvGrpSpPr>
            <p:grpSpPr bwMode="auto">
              <a:xfrm>
                <a:off x="1119112" y="3671225"/>
                <a:ext cx="112341" cy="336240"/>
                <a:chOff x="4064" y="1410"/>
                <a:chExt cx="43" cy="145"/>
              </a:xfrm>
            </p:grpSpPr>
            <p:grpSp>
              <p:nvGrpSpPr>
                <p:cNvPr id="264613" name="Group 46"/>
                <p:cNvGrpSpPr>
                  <a:grpSpLocks/>
                </p:cNvGrpSpPr>
                <p:nvPr/>
              </p:nvGrpSpPr>
              <p:grpSpPr bwMode="auto">
                <a:xfrm>
                  <a:off x="4064" y="1410"/>
                  <a:ext cx="43" cy="145"/>
                  <a:chOff x="4064" y="1410"/>
                  <a:chExt cx="43" cy="145"/>
                </a:xfrm>
              </p:grpSpPr>
              <p:sp>
                <p:nvSpPr>
                  <p:cNvPr id="264617" name="Rectangle 47"/>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18" name="Rectangle 48"/>
                  <p:cNvSpPr>
                    <a:spLocks noChangeArrowheads="1"/>
                  </p:cNvSpPr>
                  <p:nvPr/>
                </p:nvSpPr>
                <p:spPr bwMode="auto">
                  <a:xfrm>
                    <a:off x="4064"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614" name="Group 49"/>
                <p:cNvGrpSpPr>
                  <a:grpSpLocks/>
                </p:cNvGrpSpPr>
                <p:nvPr/>
              </p:nvGrpSpPr>
              <p:grpSpPr bwMode="auto">
                <a:xfrm>
                  <a:off x="4064" y="1410"/>
                  <a:ext cx="43" cy="145"/>
                  <a:chOff x="4064" y="1410"/>
                  <a:chExt cx="43" cy="145"/>
                </a:xfrm>
              </p:grpSpPr>
              <p:sp>
                <p:nvSpPr>
                  <p:cNvPr id="264615" name="Rectangle 50"/>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16" name="Rectangle 51"/>
                  <p:cNvSpPr>
                    <a:spLocks noChangeArrowheads="1"/>
                  </p:cNvSpPr>
                  <p:nvPr/>
                </p:nvSpPr>
                <p:spPr bwMode="auto">
                  <a:xfrm>
                    <a:off x="4064"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1" name="Group 52"/>
              <p:cNvGrpSpPr>
                <a:grpSpLocks/>
              </p:cNvGrpSpPr>
              <p:nvPr/>
            </p:nvGrpSpPr>
            <p:grpSpPr bwMode="auto">
              <a:xfrm>
                <a:off x="1343794" y="3671225"/>
                <a:ext cx="114953" cy="336240"/>
                <a:chOff x="4150" y="1410"/>
                <a:chExt cx="44" cy="145"/>
              </a:xfrm>
            </p:grpSpPr>
            <p:grpSp>
              <p:nvGrpSpPr>
                <p:cNvPr id="264607" name="Group 53"/>
                <p:cNvGrpSpPr>
                  <a:grpSpLocks/>
                </p:cNvGrpSpPr>
                <p:nvPr/>
              </p:nvGrpSpPr>
              <p:grpSpPr bwMode="auto">
                <a:xfrm>
                  <a:off x="4150" y="1410"/>
                  <a:ext cx="44" cy="145"/>
                  <a:chOff x="4150" y="1410"/>
                  <a:chExt cx="44" cy="145"/>
                </a:xfrm>
              </p:grpSpPr>
              <p:sp>
                <p:nvSpPr>
                  <p:cNvPr id="264611" name="Rectangle 54"/>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12" name="Rectangle 55"/>
                  <p:cNvSpPr>
                    <a:spLocks noChangeArrowheads="1"/>
                  </p:cNvSpPr>
                  <p:nvPr/>
                </p:nvSpPr>
                <p:spPr bwMode="auto">
                  <a:xfrm>
                    <a:off x="4150"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608" name="Group 56"/>
                <p:cNvGrpSpPr>
                  <a:grpSpLocks/>
                </p:cNvGrpSpPr>
                <p:nvPr/>
              </p:nvGrpSpPr>
              <p:grpSpPr bwMode="auto">
                <a:xfrm>
                  <a:off x="4150" y="1410"/>
                  <a:ext cx="44" cy="145"/>
                  <a:chOff x="4150" y="1410"/>
                  <a:chExt cx="44" cy="145"/>
                </a:xfrm>
              </p:grpSpPr>
              <p:sp>
                <p:nvSpPr>
                  <p:cNvPr id="264609" name="Rectangle 57"/>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10" name="Rectangle 58"/>
                  <p:cNvSpPr>
                    <a:spLocks noChangeArrowheads="1"/>
                  </p:cNvSpPr>
                  <p:nvPr/>
                </p:nvSpPr>
                <p:spPr bwMode="auto">
                  <a:xfrm>
                    <a:off x="4150"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2" name="Group 59"/>
              <p:cNvGrpSpPr>
                <a:grpSpLocks/>
              </p:cNvGrpSpPr>
              <p:nvPr/>
            </p:nvGrpSpPr>
            <p:grpSpPr bwMode="auto">
              <a:xfrm>
                <a:off x="1568475" y="3671225"/>
                <a:ext cx="114953" cy="336240"/>
                <a:chOff x="4236" y="1410"/>
                <a:chExt cx="44" cy="145"/>
              </a:xfrm>
            </p:grpSpPr>
            <p:grpSp>
              <p:nvGrpSpPr>
                <p:cNvPr id="264601" name="Group 60"/>
                <p:cNvGrpSpPr>
                  <a:grpSpLocks/>
                </p:cNvGrpSpPr>
                <p:nvPr/>
              </p:nvGrpSpPr>
              <p:grpSpPr bwMode="auto">
                <a:xfrm>
                  <a:off x="4236" y="1410"/>
                  <a:ext cx="44" cy="145"/>
                  <a:chOff x="4236" y="1410"/>
                  <a:chExt cx="44" cy="145"/>
                </a:xfrm>
              </p:grpSpPr>
              <p:sp>
                <p:nvSpPr>
                  <p:cNvPr id="264605" name="Rectangle 61"/>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06" name="Rectangle 62"/>
                  <p:cNvSpPr>
                    <a:spLocks noChangeArrowheads="1"/>
                  </p:cNvSpPr>
                  <p:nvPr/>
                </p:nvSpPr>
                <p:spPr bwMode="auto">
                  <a:xfrm>
                    <a:off x="4236"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602" name="Group 63"/>
                <p:cNvGrpSpPr>
                  <a:grpSpLocks/>
                </p:cNvGrpSpPr>
                <p:nvPr/>
              </p:nvGrpSpPr>
              <p:grpSpPr bwMode="auto">
                <a:xfrm>
                  <a:off x="4236" y="1410"/>
                  <a:ext cx="44" cy="145"/>
                  <a:chOff x="4236" y="1410"/>
                  <a:chExt cx="44" cy="145"/>
                </a:xfrm>
              </p:grpSpPr>
              <p:sp>
                <p:nvSpPr>
                  <p:cNvPr id="264603" name="Rectangle 64"/>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04" name="Rectangle 65"/>
                  <p:cNvSpPr>
                    <a:spLocks noChangeArrowheads="1"/>
                  </p:cNvSpPr>
                  <p:nvPr/>
                </p:nvSpPr>
                <p:spPr bwMode="auto">
                  <a:xfrm>
                    <a:off x="4236"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3" name="Group 66"/>
              <p:cNvGrpSpPr>
                <a:grpSpLocks/>
              </p:cNvGrpSpPr>
              <p:nvPr/>
            </p:nvGrpSpPr>
            <p:grpSpPr bwMode="auto">
              <a:xfrm>
                <a:off x="439844" y="4007465"/>
                <a:ext cx="3205625" cy="102031"/>
                <a:chOff x="3804" y="1555"/>
                <a:chExt cx="1227" cy="44"/>
              </a:xfrm>
            </p:grpSpPr>
            <p:grpSp>
              <p:nvGrpSpPr>
                <p:cNvPr id="264595" name="Group 67"/>
                <p:cNvGrpSpPr>
                  <a:grpSpLocks/>
                </p:cNvGrpSpPr>
                <p:nvPr/>
              </p:nvGrpSpPr>
              <p:grpSpPr bwMode="auto">
                <a:xfrm>
                  <a:off x="3804" y="1555"/>
                  <a:ext cx="1227" cy="44"/>
                  <a:chOff x="3804" y="1555"/>
                  <a:chExt cx="1227" cy="44"/>
                </a:xfrm>
              </p:grpSpPr>
              <p:sp>
                <p:nvSpPr>
                  <p:cNvPr id="264599" name="Rectangle 68"/>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600" name="Rectangle 69"/>
                  <p:cNvSpPr>
                    <a:spLocks noChangeArrowheads="1"/>
                  </p:cNvSpPr>
                  <p:nvPr/>
                </p:nvSpPr>
                <p:spPr bwMode="auto">
                  <a:xfrm>
                    <a:off x="3804" y="1555"/>
                    <a:ext cx="1227" cy="44"/>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96" name="Group 70"/>
                <p:cNvGrpSpPr>
                  <a:grpSpLocks/>
                </p:cNvGrpSpPr>
                <p:nvPr/>
              </p:nvGrpSpPr>
              <p:grpSpPr bwMode="auto">
                <a:xfrm>
                  <a:off x="3804" y="1555"/>
                  <a:ext cx="1227" cy="44"/>
                  <a:chOff x="3804" y="1555"/>
                  <a:chExt cx="1227" cy="44"/>
                </a:xfrm>
              </p:grpSpPr>
              <p:sp>
                <p:nvSpPr>
                  <p:cNvPr id="264597" name="Rectangle 71"/>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98" name="Rectangle 72"/>
                  <p:cNvSpPr>
                    <a:spLocks noChangeArrowheads="1"/>
                  </p:cNvSpPr>
                  <p:nvPr/>
                </p:nvSpPr>
                <p:spPr bwMode="auto">
                  <a:xfrm>
                    <a:off x="3804" y="1555"/>
                    <a:ext cx="1227" cy="44"/>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4" name="Group 73"/>
              <p:cNvGrpSpPr>
                <a:grpSpLocks/>
              </p:cNvGrpSpPr>
              <p:nvPr/>
            </p:nvGrpSpPr>
            <p:grpSpPr bwMode="auto">
              <a:xfrm>
                <a:off x="439844" y="3671225"/>
                <a:ext cx="114953" cy="336240"/>
                <a:chOff x="3804" y="1410"/>
                <a:chExt cx="44" cy="145"/>
              </a:xfrm>
            </p:grpSpPr>
            <p:grpSp>
              <p:nvGrpSpPr>
                <p:cNvPr id="264589" name="Group 74"/>
                <p:cNvGrpSpPr>
                  <a:grpSpLocks/>
                </p:cNvGrpSpPr>
                <p:nvPr/>
              </p:nvGrpSpPr>
              <p:grpSpPr bwMode="auto">
                <a:xfrm>
                  <a:off x="3804" y="1410"/>
                  <a:ext cx="44" cy="145"/>
                  <a:chOff x="3804" y="1410"/>
                  <a:chExt cx="44" cy="145"/>
                </a:xfrm>
              </p:grpSpPr>
              <p:sp>
                <p:nvSpPr>
                  <p:cNvPr id="264593" name="Rectangle 75"/>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94" name="Rectangle 76"/>
                  <p:cNvSpPr>
                    <a:spLocks noChangeArrowheads="1"/>
                  </p:cNvSpPr>
                  <p:nvPr/>
                </p:nvSpPr>
                <p:spPr bwMode="auto">
                  <a:xfrm>
                    <a:off x="3804"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90" name="Group 77"/>
                <p:cNvGrpSpPr>
                  <a:grpSpLocks/>
                </p:cNvGrpSpPr>
                <p:nvPr/>
              </p:nvGrpSpPr>
              <p:grpSpPr bwMode="auto">
                <a:xfrm>
                  <a:off x="3804" y="1410"/>
                  <a:ext cx="44" cy="145"/>
                  <a:chOff x="3804" y="1410"/>
                  <a:chExt cx="44" cy="145"/>
                </a:xfrm>
              </p:grpSpPr>
              <p:sp>
                <p:nvSpPr>
                  <p:cNvPr id="264591" name="Rectangle 78"/>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92" name="Rectangle 79"/>
                  <p:cNvSpPr>
                    <a:spLocks noChangeArrowheads="1"/>
                  </p:cNvSpPr>
                  <p:nvPr/>
                </p:nvSpPr>
                <p:spPr bwMode="auto">
                  <a:xfrm>
                    <a:off x="3804"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5" name="Group 80"/>
              <p:cNvGrpSpPr>
                <a:grpSpLocks/>
              </p:cNvGrpSpPr>
              <p:nvPr/>
            </p:nvGrpSpPr>
            <p:grpSpPr bwMode="auto">
              <a:xfrm>
                <a:off x="2879986" y="3671225"/>
                <a:ext cx="112341" cy="336240"/>
                <a:chOff x="4738" y="1410"/>
                <a:chExt cx="43" cy="145"/>
              </a:xfrm>
            </p:grpSpPr>
            <p:grpSp>
              <p:nvGrpSpPr>
                <p:cNvPr id="264583" name="Group 81"/>
                <p:cNvGrpSpPr>
                  <a:grpSpLocks/>
                </p:cNvGrpSpPr>
                <p:nvPr/>
              </p:nvGrpSpPr>
              <p:grpSpPr bwMode="auto">
                <a:xfrm>
                  <a:off x="4738" y="1410"/>
                  <a:ext cx="43" cy="145"/>
                  <a:chOff x="4738" y="1410"/>
                  <a:chExt cx="43" cy="145"/>
                </a:xfrm>
              </p:grpSpPr>
              <p:sp>
                <p:nvSpPr>
                  <p:cNvPr id="264587" name="Rectangle 82"/>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88" name="Rectangle 83"/>
                  <p:cNvSpPr>
                    <a:spLocks noChangeArrowheads="1"/>
                  </p:cNvSpPr>
                  <p:nvPr/>
                </p:nvSpPr>
                <p:spPr bwMode="auto">
                  <a:xfrm>
                    <a:off x="473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84" name="Group 84"/>
                <p:cNvGrpSpPr>
                  <a:grpSpLocks/>
                </p:cNvGrpSpPr>
                <p:nvPr/>
              </p:nvGrpSpPr>
              <p:grpSpPr bwMode="auto">
                <a:xfrm>
                  <a:off x="4738" y="1410"/>
                  <a:ext cx="43" cy="145"/>
                  <a:chOff x="4738" y="1410"/>
                  <a:chExt cx="43" cy="145"/>
                </a:xfrm>
              </p:grpSpPr>
              <p:sp>
                <p:nvSpPr>
                  <p:cNvPr id="264585" name="Rectangle 85"/>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86" name="Rectangle 86"/>
                  <p:cNvSpPr>
                    <a:spLocks noChangeArrowheads="1"/>
                  </p:cNvSpPr>
                  <p:nvPr/>
                </p:nvSpPr>
                <p:spPr bwMode="auto">
                  <a:xfrm>
                    <a:off x="473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6" name="Group 87"/>
              <p:cNvGrpSpPr>
                <a:grpSpLocks/>
              </p:cNvGrpSpPr>
              <p:nvPr/>
            </p:nvGrpSpPr>
            <p:grpSpPr bwMode="auto">
              <a:xfrm>
                <a:off x="3533128" y="3671225"/>
                <a:ext cx="112341" cy="336240"/>
                <a:chOff x="4988" y="1410"/>
                <a:chExt cx="43" cy="145"/>
              </a:xfrm>
            </p:grpSpPr>
            <p:grpSp>
              <p:nvGrpSpPr>
                <p:cNvPr id="264577" name="Group 88"/>
                <p:cNvGrpSpPr>
                  <a:grpSpLocks/>
                </p:cNvGrpSpPr>
                <p:nvPr/>
              </p:nvGrpSpPr>
              <p:grpSpPr bwMode="auto">
                <a:xfrm>
                  <a:off x="4988" y="1410"/>
                  <a:ext cx="43" cy="145"/>
                  <a:chOff x="4988" y="1410"/>
                  <a:chExt cx="43" cy="145"/>
                </a:xfrm>
              </p:grpSpPr>
              <p:sp>
                <p:nvSpPr>
                  <p:cNvPr id="264581" name="Rectangle 89"/>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82" name="Rectangle 90"/>
                  <p:cNvSpPr>
                    <a:spLocks noChangeArrowheads="1"/>
                  </p:cNvSpPr>
                  <p:nvPr/>
                </p:nvSpPr>
                <p:spPr bwMode="auto">
                  <a:xfrm>
                    <a:off x="498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78" name="Group 91"/>
                <p:cNvGrpSpPr>
                  <a:grpSpLocks/>
                </p:cNvGrpSpPr>
                <p:nvPr/>
              </p:nvGrpSpPr>
              <p:grpSpPr bwMode="auto">
                <a:xfrm>
                  <a:off x="4988" y="1410"/>
                  <a:ext cx="43" cy="145"/>
                  <a:chOff x="4988" y="1410"/>
                  <a:chExt cx="43" cy="145"/>
                </a:xfrm>
              </p:grpSpPr>
              <p:sp>
                <p:nvSpPr>
                  <p:cNvPr id="264579" name="Rectangle 92"/>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80" name="Rectangle 93"/>
                  <p:cNvSpPr>
                    <a:spLocks noChangeArrowheads="1"/>
                  </p:cNvSpPr>
                  <p:nvPr/>
                </p:nvSpPr>
                <p:spPr bwMode="auto">
                  <a:xfrm>
                    <a:off x="498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7" name="Group 121"/>
              <p:cNvGrpSpPr>
                <a:grpSpLocks/>
              </p:cNvGrpSpPr>
              <p:nvPr/>
            </p:nvGrpSpPr>
            <p:grpSpPr bwMode="auto">
              <a:xfrm>
                <a:off x="2229455" y="3675863"/>
                <a:ext cx="112341" cy="338559"/>
                <a:chOff x="4489" y="1412"/>
                <a:chExt cx="43" cy="146"/>
              </a:xfrm>
            </p:grpSpPr>
            <p:grpSp>
              <p:nvGrpSpPr>
                <p:cNvPr id="264571" name="Group 122"/>
                <p:cNvGrpSpPr>
                  <a:grpSpLocks/>
                </p:cNvGrpSpPr>
                <p:nvPr/>
              </p:nvGrpSpPr>
              <p:grpSpPr bwMode="auto">
                <a:xfrm>
                  <a:off x="4489" y="1412"/>
                  <a:ext cx="43" cy="146"/>
                  <a:chOff x="4489" y="1412"/>
                  <a:chExt cx="43" cy="146"/>
                </a:xfrm>
              </p:grpSpPr>
              <p:sp>
                <p:nvSpPr>
                  <p:cNvPr id="264575" name="Rectangle 123"/>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76" name="Rectangle 124"/>
                  <p:cNvSpPr>
                    <a:spLocks noChangeArrowheads="1"/>
                  </p:cNvSpPr>
                  <p:nvPr/>
                </p:nvSpPr>
                <p:spPr bwMode="auto">
                  <a:xfrm>
                    <a:off x="4489" y="1412"/>
                    <a:ext cx="43" cy="146"/>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72" name="Group 125"/>
                <p:cNvGrpSpPr>
                  <a:grpSpLocks/>
                </p:cNvGrpSpPr>
                <p:nvPr/>
              </p:nvGrpSpPr>
              <p:grpSpPr bwMode="auto">
                <a:xfrm>
                  <a:off x="4489" y="1412"/>
                  <a:ext cx="43" cy="146"/>
                  <a:chOff x="4489" y="1412"/>
                  <a:chExt cx="43" cy="146"/>
                </a:xfrm>
              </p:grpSpPr>
              <p:sp>
                <p:nvSpPr>
                  <p:cNvPr id="264573" name="Rectangle 126"/>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74" name="Rectangle 127"/>
                  <p:cNvSpPr>
                    <a:spLocks noChangeArrowheads="1"/>
                  </p:cNvSpPr>
                  <p:nvPr/>
                </p:nvSpPr>
                <p:spPr bwMode="auto">
                  <a:xfrm>
                    <a:off x="4489" y="1412"/>
                    <a:ext cx="43" cy="146"/>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428" name="Group 130"/>
              <p:cNvGrpSpPr>
                <a:grpSpLocks/>
              </p:cNvGrpSpPr>
              <p:nvPr/>
            </p:nvGrpSpPr>
            <p:grpSpPr bwMode="auto">
              <a:xfrm>
                <a:off x="667138" y="3671225"/>
                <a:ext cx="112341" cy="336240"/>
                <a:chOff x="3891" y="1410"/>
                <a:chExt cx="43" cy="145"/>
              </a:xfrm>
            </p:grpSpPr>
            <p:sp>
              <p:nvSpPr>
                <p:cNvPr id="264569" name="Rectangle 131"/>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70" name="Rectangle 132"/>
                <p:cNvSpPr>
                  <a:spLocks noChangeArrowheads="1"/>
                </p:cNvSpPr>
                <p:nvPr/>
              </p:nvSpPr>
              <p:spPr bwMode="auto">
                <a:xfrm>
                  <a:off x="3891"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29" name="Group 133"/>
              <p:cNvGrpSpPr>
                <a:grpSpLocks/>
              </p:cNvGrpSpPr>
              <p:nvPr/>
            </p:nvGrpSpPr>
            <p:grpSpPr bwMode="auto">
              <a:xfrm>
                <a:off x="667138" y="3671225"/>
                <a:ext cx="112341" cy="336240"/>
                <a:chOff x="3891" y="1410"/>
                <a:chExt cx="43" cy="145"/>
              </a:xfrm>
            </p:grpSpPr>
            <p:sp>
              <p:nvSpPr>
                <p:cNvPr id="264567" name="Rectangle 134"/>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68" name="Rectangle 135"/>
                <p:cNvSpPr>
                  <a:spLocks noChangeArrowheads="1"/>
                </p:cNvSpPr>
                <p:nvPr/>
              </p:nvSpPr>
              <p:spPr bwMode="auto">
                <a:xfrm>
                  <a:off x="3891"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30" name="Rectangle 136"/>
              <p:cNvSpPr>
                <a:spLocks noChangeArrowheads="1"/>
              </p:cNvSpPr>
              <p:nvPr/>
            </p:nvSpPr>
            <p:spPr bwMode="auto">
              <a:xfrm>
                <a:off x="66713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1" name="Rectangle 137"/>
              <p:cNvSpPr>
                <a:spLocks noChangeArrowheads="1"/>
              </p:cNvSpPr>
              <p:nvPr/>
            </p:nvSpPr>
            <p:spPr bwMode="auto">
              <a:xfrm>
                <a:off x="667138"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2" name="Rectangle 138"/>
              <p:cNvSpPr>
                <a:spLocks noChangeArrowheads="1"/>
              </p:cNvSpPr>
              <p:nvPr/>
            </p:nvSpPr>
            <p:spPr bwMode="auto">
              <a:xfrm>
                <a:off x="66713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3" name="Rectangle 139"/>
              <p:cNvSpPr>
                <a:spLocks noChangeArrowheads="1"/>
              </p:cNvSpPr>
              <p:nvPr/>
            </p:nvSpPr>
            <p:spPr bwMode="auto">
              <a:xfrm>
                <a:off x="667138"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4" name="Rectangle 140"/>
              <p:cNvSpPr>
                <a:spLocks noChangeArrowheads="1"/>
              </p:cNvSpPr>
              <p:nvPr/>
            </p:nvSpPr>
            <p:spPr bwMode="auto">
              <a:xfrm>
                <a:off x="66713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5" name="Rectangle 141"/>
              <p:cNvSpPr>
                <a:spLocks noChangeArrowheads="1"/>
              </p:cNvSpPr>
              <p:nvPr/>
            </p:nvSpPr>
            <p:spPr bwMode="auto">
              <a:xfrm>
                <a:off x="667138"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6" name="Rectangle 142"/>
              <p:cNvSpPr>
                <a:spLocks noChangeArrowheads="1"/>
              </p:cNvSpPr>
              <p:nvPr/>
            </p:nvSpPr>
            <p:spPr bwMode="auto">
              <a:xfrm>
                <a:off x="66713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37" name="Rectangle 143"/>
              <p:cNvSpPr>
                <a:spLocks noChangeArrowheads="1"/>
              </p:cNvSpPr>
              <p:nvPr/>
            </p:nvSpPr>
            <p:spPr bwMode="auto">
              <a:xfrm>
                <a:off x="667138"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38" name="Group 144"/>
              <p:cNvGrpSpPr>
                <a:grpSpLocks/>
              </p:cNvGrpSpPr>
              <p:nvPr/>
            </p:nvGrpSpPr>
            <p:grpSpPr bwMode="auto">
              <a:xfrm>
                <a:off x="894431" y="3671225"/>
                <a:ext cx="109728" cy="336240"/>
                <a:chOff x="3978" y="1410"/>
                <a:chExt cx="42" cy="145"/>
              </a:xfrm>
            </p:grpSpPr>
            <p:sp>
              <p:nvSpPr>
                <p:cNvPr id="264565" name="Rectangle 145"/>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66" name="Rectangle 146"/>
                <p:cNvSpPr>
                  <a:spLocks noChangeArrowheads="1"/>
                </p:cNvSpPr>
                <p:nvPr/>
              </p:nvSpPr>
              <p:spPr bwMode="auto">
                <a:xfrm>
                  <a:off x="3978" y="1410"/>
                  <a:ext cx="42"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39" name="Group 147"/>
              <p:cNvGrpSpPr>
                <a:grpSpLocks/>
              </p:cNvGrpSpPr>
              <p:nvPr/>
            </p:nvGrpSpPr>
            <p:grpSpPr bwMode="auto">
              <a:xfrm>
                <a:off x="894431" y="3671225"/>
                <a:ext cx="109728" cy="336240"/>
                <a:chOff x="3978" y="1410"/>
                <a:chExt cx="42" cy="145"/>
              </a:xfrm>
            </p:grpSpPr>
            <p:sp>
              <p:nvSpPr>
                <p:cNvPr id="264563" name="Rectangle 148"/>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64" name="Rectangle 149"/>
                <p:cNvSpPr>
                  <a:spLocks noChangeArrowheads="1"/>
                </p:cNvSpPr>
                <p:nvPr/>
              </p:nvSpPr>
              <p:spPr bwMode="auto">
                <a:xfrm>
                  <a:off x="3978" y="1410"/>
                  <a:ext cx="42"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40" name="Rectangle 150"/>
              <p:cNvSpPr>
                <a:spLocks noChangeArrowheads="1"/>
              </p:cNvSpPr>
              <p:nvPr/>
            </p:nvSpPr>
            <p:spPr bwMode="auto">
              <a:xfrm>
                <a:off x="894431" y="3671225"/>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1" name="Rectangle 151"/>
              <p:cNvSpPr>
                <a:spLocks noChangeArrowheads="1"/>
              </p:cNvSpPr>
              <p:nvPr/>
            </p:nvSpPr>
            <p:spPr bwMode="auto">
              <a:xfrm>
                <a:off x="894431" y="3671225"/>
                <a:ext cx="109728"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2" name="Rectangle 152"/>
              <p:cNvSpPr>
                <a:spLocks noChangeArrowheads="1"/>
              </p:cNvSpPr>
              <p:nvPr/>
            </p:nvSpPr>
            <p:spPr bwMode="auto">
              <a:xfrm>
                <a:off x="894431" y="3671225"/>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3" name="Rectangle 153"/>
              <p:cNvSpPr>
                <a:spLocks noChangeArrowheads="1"/>
              </p:cNvSpPr>
              <p:nvPr/>
            </p:nvSpPr>
            <p:spPr bwMode="auto">
              <a:xfrm>
                <a:off x="894431" y="3671225"/>
                <a:ext cx="109728"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4" name="Rectangle 154"/>
              <p:cNvSpPr>
                <a:spLocks noChangeArrowheads="1"/>
              </p:cNvSpPr>
              <p:nvPr/>
            </p:nvSpPr>
            <p:spPr bwMode="auto">
              <a:xfrm>
                <a:off x="894431" y="3671225"/>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5" name="Rectangle 155"/>
              <p:cNvSpPr>
                <a:spLocks noChangeArrowheads="1"/>
              </p:cNvSpPr>
              <p:nvPr/>
            </p:nvSpPr>
            <p:spPr bwMode="auto">
              <a:xfrm>
                <a:off x="894431" y="3671225"/>
                <a:ext cx="109728"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6" name="Rectangle 156"/>
              <p:cNvSpPr>
                <a:spLocks noChangeArrowheads="1"/>
              </p:cNvSpPr>
              <p:nvPr/>
            </p:nvSpPr>
            <p:spPr bwMode="auto">
              <a:xfrm>
                <a:off x="894431" y="3671225"/>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47" name="Rectangle 157"/>
              <p:cNvSpPr>
                <a:spLocks noChangeArrowheads="1"/>
              </p:cNvSpPr>
              <p:nvPr/>
            </p:nvSpPr>
            <p:spPr bwMode="auto">
              <a:xfrm>
                <a:off x="894431" y="3671225"/>
                <a:ext cx="109728"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48" name="Group 158"/>
              <p:cNvGrpSpPr>
                <a:grpSpLocks/>
              </p:cNvGrpSpPr>
              <p:nvPr/>
            </p:nvGrpSpPr>
            <p:grpSpPr bwMode="auto">
              <a:xfrm>
                <a:off x="1119112" y="3671225"/>
                <a:ext cx="112341" cy="336240"/>
                <a:chOff x="4064" y="1410"/>
                <a:chExt cx="43" cy="145"/>
              </a:xfrm>
            </p:grpSpPr>
            <p:sp>
              <p:nvSpPr>
                <p:cNvPr id="264561" name="Rectangle 159"/>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62" name="Rectangle 160"/>
                <p:cNvSpPr>
                  <a:spLocks noChangeArrowheads="1"/>
                </p:cNvSpPr>
                <p:nvPr/>
              </p:nvSpPr>
              <p:spPr bwMode="auto">
                <a:xfrm>
                  <a:off x="4064"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49" name="Group 161"/>
              <p:cNvGrpSpPr>
                <a:grpSpLocks/>
              </p:cNvGrpSpPr>
              <p:nvPr/>
            </p:nvGrpSpPr>
            <p:grpSpPr bwMode="auto">
              <a:xfrm>
                <a:off x="1119112" y="3671225"/>
                <a:ext cx="112341" cy="336240"/>
                <a:chOff x="4064" y="1410"/>
                <a:chExt cx="43" cy="145"/>
              </a:xfrm>
            </p:grpSpPr>
            <p:sp>
              <p:nvSpPr>
                <p:cNvPr id="264559" name="Rectangle 162"/>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60" name="Rectangle 163"/>
                <p:cNvSpPr>
                  <a:spLocks noChangeArrowheads="1"/>
                </p:cNvSpPr>
                <p:nvPr/>
              </p:nvSpPr>
              <p:spPr bwMode="auto">
                <a:xfrm>
                  <a:off x="4064"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50" name="Rectangle 164"/>
              <p:cNvSpPr>
                <a:spLocks noChangeArrowheads="1"/>
              </p:cNvSpPr>
              <p:nvPr/>
            </p:nvSpPr>
            <p:spPr bwMode="auto">
              <a:xfrm>
                <a:off x="1119112"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1" name="Rectangle 165"/>
              <p:cNvSpPr>
                <a:spLocks noChangeArrowheads="1"/>
              </p:cNvSpPr>
              <p:nvPr/>
            </p:nvSpPr>
            <p:spPr bwMode="auto">
              <a:xfrm>
                <a:off x="1119112"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2" name="Rectangle 166"/>
              <p:cNvSpPr>
                <a:spLocks noChangeArrowheads="1"/>
              </p:cNvSpPr>
              <p:nvPr/>
            </p:nvSpPr>
            <p:spPr bwMode="auto">
              <a:xfrm>
                <a:off x="1119112"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3" name="Rectangle 167"/>
              <p:cNvSpPr>
                <a:spLocks noChangeArrowheads="1"/>
              </p:cNvSpPr>
              <p:nvPr/>
            </p:nvSpPr>
            <p:spPr bwMode="auto">
              <a:xfrm>
                <a:off x="1119112"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4" name="Rectangle 168"/>
              <p:cNvSpPr>
                <a:spLocks noChangeArrowheads="1"/>
              </p:cNvSpPr>
              <p:nvPr/>
            </p:nvSpPr>
            <p:spPr bwMode="auto">
              <a:xfrm>
                <a:off x="1119112"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5" name="Rectangle 169"/>
              <p:cNvSpPr>
                <a:spLocks noChangeArrowheads="1"/>
              </p:cNvSpPr>
              <p:nvPr/>
            </p:nvSpPr>
            <p:spPr bwMode="auto">
              <a:xfrm>
                <a:off x="1119112"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6" name="Rectangle 170"/>
              <p:cNvSpPr>
                <a:spLocks noChangeArrowheads="1"/>
              </p:cNvSpPr>
              <p:nvPr/>
            </p:nvSpPr>
            <p:spPr bwMode="auto">
              <a:xfrm>
                <a:off x="1119112"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57" name="Rectangle 171"/>
              <p:cNvSpPr>
                <a:spLocks noChangeArrowheads="1"/>
              </p:cNvSpPr>
              <p:nvPr/>
            </p:nvSpPr>
            <p:spPr bwMode="auto">
              <a:xfrm>
                <a:off x="1119112"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58" name="Group 172"/>
              <p:cNvGrpSpPr>
                <a:grpSpLocks/>
              </p:cNvGrpSpPr>
              <p:nvPr/>
            </p:nvGrpSpPr>
            <p:grpSpPr bwMode="auto">
              <a:xfrm>
                <a:off x="1343794" y="3671225"/>
                <a:ext cx="114953" cy="336240"/>
                <a:chOff x="4150" y="1410"/>
                <a:chExt cx="44" cy="145"/>
              </a:xfrm>
            </p:grpSpPr>
            <p:sp>
              <p:nvSpPr>
                <p:cNvPr id="264557" name="Rectangle 173"/>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58" name="Rectangle 174"/>
                <p:cNvSpPr>
                  <a:spLocks noChangeArrowheads="1"/>
                </p:cNvSpPr>
                <p:nvPr/>
              </p:nvSpPr>
              <p:spPr bwMode="auto">
                <a:xfrm>
                  <a:off x="4150"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59" name="Group 175"/>
              <p:cNvGrpSpPr>
                <a:grpSpLocks/>
              </p:cNvGrpSpPr>
              <p:nvPr/>
            </p:nvGrpSpPr>
            <p:grpSpPr bwMode="auto">
              <a:xfrm>
                <a:off x="1343794" y="3671225"/>
                <a:ext cx="114953" cy="336240"/>
                <a:chOff x="4150" y="1410"/>
                <a:chExt cx="44" cy="145"/>
              </a:xfrm>
            </p:grpSpPr>
            <p:sp>
              <p:nvSpPr>
                <p:cNvPr id="264555" name="Rectangle 176"/>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56" name="Rectangle 177"/>
                <p:cNvSpPr>
                  <a:spLocks noChangeArrowheads="1"/>
                </p:cNvSpPr>
                <p:nvPr/>
              </p:nvSpPr>
              <p:spPr bwMode="auto">
                <a:xfrm>
                  <a:off x="4150"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60" name="Rectangle 178"/>
              <p:cNvSpPr>
                <a:spLocks noChangeArrowheads="1"/>
              </p:cNvSpPr>
              <p:nvPr/>
            </p:nvSpPr>
            <p:spPr bwMode="auto">
              <a:xfrm>
                <a:off x="134379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1" name="Rectangle 179"/>
              <p:cNvSpPr>
                <a:spLocks noChangeArrowheads="1"/>
              </p:cNvSpPr>
              <p:nvPr/>
            </p:nvSpPr>
            <p:spPr bwMode="auto">
              <a:xfrm>
                <a:off x="1343794" y="3671225"/>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2" name="Rectangle 180"/>
              <p:cNvSpPr>
                <a:spLocks noChangeArrowheads="1"/>
              </p:cNvSpPr>
              <p:nvPr/>
            </p:nvSpPr>
            <p:spPr bwMode="auto">
              <a:xfrm>
                <a:off x="134379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3" name="Rectangle 181"/>
              <p:cNvSpPr>
                <a:spLocks noChangeArrowheads="1"/>
              </p:cNvSpPr>
              <p:nvPr/>
            </p:nvSpPr>
            <p:spPr bwMode="auto">
              <a:xfrm>
                <a:off x="1343794" y="3671225"/>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4" name="Rectangle 182"/>
              <p:cNvSpPr>
                <a:spLocks noChangeArrowheads="1"/>
              </p:cNvSpPr>
              <p:nvPr/>
            </p:nvSpPr>
            <p:spPr bwMode="auto">
              <a:xfrm>
                <a:off x="134379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5" name="Rectangle 183"/>
              <p:cNvSpPr>
                <a:spLocks noChangeArrowheads="1"/>
              </p:cNvSpPr>
              <p:nvPr/>
            </p:nvSpPr>
            <p:spPr bwMode="auto">
              <a:xfrm>
                <a:off x="1343794" y="3671225"/>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6" name="Rectangle 184"/>
              <p:cNvSpPr>
                <a:spLocks noChangeArrowheads="1"/>
              </p:cNvSpPr>
              <p:nvPr/>
            </p:nvSpPr>
            <p:spPr bwMode="auto">
              <a:xfrm>
                <a:off x="134379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67" name="Rectangle 185"/>
              <p:cNvSpPr>
                <a:spLocks noChangeArrowheads="1"/>
              </p:cNvSpPr>
              <p:nvPr/>
            </p:nvSpPr>
            <p:spPr bwMode="auto">
              <a:xfrm>
                <a:off x="1343794" y="3671225"/>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68" name="Group 186"/>
              <p:cNvGrpSpPr>
                <a:grpSpLocks/>
              </p:cNvGrpSpPr>
              <p:nvPr/>
            </p:nvGrpSpPr>
            <p:grpSpPr bwMode="auto">
              <a:xfrm>
                <a:off x="1568475" y="3671225"/>
                <a:ext cx="114953" cy="336240"/>
                <a:chOff x="4236" y="1410"/>
                <a:chExt cx="44" cy="145"/>
              </a:xfrm>
            </p:grpSpPr>
            <p:sp>
              <p:nvSpPr>
                <p:cNvPr id="264553" name="Rectangle 187"/>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54" name="Rectangle 188"/>
                <p:cNvSpPr>
                  <a:spLocks noChangeArrowheads="1"/>
                </p:cNvSpPr>
                <p:nvPr/>
              </p:nvSpPr>
              <p:spPr bwMode="auto">
                <a:xfrm>
                  <a:off x="4236"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69" name="Group 189"/>
              <p:cNvGrpSpPr>
                <a:grpSpLocks/>
              </p:cNvGrpSpPr>
              <p:nvPr/>
            </p:nvGrpSpPr>
            <p:grpSpPr bwMode="auto">
              <a:xfrm>
                <a:off x="1568475" y="3671225"/>
                <a:ext cx="114953" cy="336240"/>
                <a:chOff x="4236" y="1410"/>
                <a:chExt cx="44" cy="145"/>
              </a:xfrm>
            </p:grpSpPr>
            <p:sp>
              <p:nvSpPr>
                <p:cNvPr id="264551" name="Rectangle 190"/>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52" name="Rectangle 191"/>
                <p:cNvSpPr>
                  <a:spLocks noChangeArrowheads="1"/>
                </p:cNvSpPr>
                <p:nvPr/>
              </p:nvSpPr>
              <p:spPr bwMode="auto">
                <a:xfrm>
                  <a:off x="4236"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70" name="Rectangle 192"/>
              <p:cNvSpPr>
                <a:spLocks noChangeArrowheads="1"/>
              </p:cNvSpPr>
              <p:nvPr/>
            </p:nvSpPr>
            <p:spPr bwMode="auto">
              <a:xfrm>
                <a:off x="1568475"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1" name="Rectangle 193"/>
              <p:cNvSpPr>
                <a:spLocks noChangeArrowheads="1"/>
              </p:cNvSpPr>
              <p:nvPr/>
            </p:nvSpPr>
            <p:spPr bwMode="auto">
              <a:xfrm>
                <a:off x="1568475" y="3671225"/>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2" name="Rectangle 194"/>
              <p:cNvSpPr>
                <a:spLocks noChangeArrowheads="1"/>
              </p:cNvSpPr>
              <p:nvPr/>
            </p:nvSpPr>
            <p:spPr bwMode="auto">
              <a:xfrm>
                <a:off x="1568475"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3" name="Rectangle 195"/>
              <p:cNvSpPr>
                <a:spLocks noChangeArrowheads="1"/>
              </p:cNvSpPr>
              <p:nvPr/>
            </p:nvSpPr>
            <p:spPr bwMode="auto">
              <a:xfrm>
                <a:off x="1568475" y="3671225"/>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4" name="Rectangle 196"/>
              <p:cNvSpPr>
                <a:spLocks noChangeArrowheads="1"/>
              </p:cNvSpPr>
              <p:nvPr/>
            </p:nvSpPr>
            <p:spPr bwMode="auto">
              <a:xfrm>
                <a:off x="1568475"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5" name="Rectangle 197"/>
              <p:cNvSpPr>
                <a:spLocks noChangeArrowheads="1"/>
              </p:cNvSpPr>
              <p:nvPr/>
            </p:nvSpPr>
            <p:spPr bwMode="auto">
              <a:xfrm>
                <a:off x="1568475" y="3671225"/>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6" name="Rectangle 198"/>
              <p:cNvSpPr>
                <a:spLocks noChangeArrowheads="1"/>
              </p:cNvSpPr>
              <p:nvPr/>
            </p:nvSpPr>
            <p:spPr bwMode="auto">
              <a:xfrm>
                <a:off x="1568475"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77" name="Rectangle 199"/>
              <p:cNvSpPr>
                <a:spLocks noChangeArrowheads="1"/>
              </p:cNvSpPr>
              <p:nvPr/>
            </p:nvSpPr>
            <p:spPr bwMode="auto">
              <a:xfrm>
                <a:off x="1568475" y="3671225"/>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78" name="Group 200"/>
              <p:cNvGrpSpPr>
                <a:grpSpLocks/>
              </p:cNvGrpSpPr>
              <p:nvPr/>
            </p:nvGrpSpPr>
            <p:grpSpPr bwMode="auto">
              <a:xfrm>
                <a:off x="439844" y="4007465"/>
                <a:ext cx="3205625" cy="102031"/>
                <a:chOff x="3804" y="1555"/>
                <a:chExt cx="1227" cy="44"/>
              </a:xfrm>
            </p:grpSpPr>
            <p:sp>
              <p:nvSpPr>
                <p:cNvPr id="264549" name="Rectangle 201"/>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50" name="Rectangle 202"/>
                <p:cNvSpPr>
                  <a:spLocks noChangeArrowheads="1"/>
                </p:cNvSpPr>
                <p:nvPr/>
              </p:nvSpPr>
              <p:spPr bwMode="auto">
                <a:xfrm>
                  <a:off x="3804" y="1555"/>
                  <a:ext cx="1227" cy="44"/>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79" name="Group 203"/>
              <p:cNvGrpSpPr>
                <a:grpSpLocks/>
              </p:cNvGrpSpPr>
              <p:nvPr/>
            </p:nvGrpSpPr>
            <p:grpSpPr bwMode="auto">
              <a:xfrm>
                <a:off x="439844" y="4007465"/>
                <a:ext cx="3205625" cy="102031"/>
                <a:chOff x="3804" y="1555"/>
                <a:chExt cx="1227" cy="44"/>
              </a:xfrm>
            </p:grpSpPr>
            <p:sp>
              <p:nvSpPr>
                <p:cNvPr id="264547" name="Rectangle 204"/>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48" name="Rectangle 205"/>
                <p:cNvSpPr>
                  <a:spLocks noChangeArrowheads="1"/>
                </p:cNvSpPr>
                <p:nvPr/>
              </p:nvSpPr>
              <p:spPr bwMode="auto">
                <a:xfrm>
                  <a:off x="3804" y="1555"/>
                  <a:ext cx="1227" cy="44"/>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80" name="Rectangle 206"/>
              <p:cNvSpPr>
                <a:spLocks noChangeArrowheads="1"/>
              </p:cNvSpPr>
              <p:nvPr/>
            </p:nvSpPr>
            <p:spPr bwMode="auto">
              <a:xfrm>
                <a:off x="439844" y="4007465"/>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1" name="Rectangle 207"/>
              <p:cNvSpPr>
                <a:spLocks noChangeArrowheads="1"/>
              </p:cNvSpPr>
              <p:nvPr/>
            </p:nvSpPr>
            <p:spPr bwMode="auto">
              <a:xfrm>
                <a:off x="439844" y="4007465"/>
                <a:ext cx="3205625" cy="102031"/>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2" name="Rectangle 208"/>
              <p:cNvSpPr>
                <a:spLocks noChangeArrowheads="1"/>
              </p:cNvSpPr>
              <p:nvPr/>
            </p:nvSpPr>
            <p:spPr bwMode="auto">
              <a:xfrm>
                <a:off x="439844" y="4007465"/>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3" name="Rectangle 209"/>
              <p:cNvSpPr>
                <a:spLocks noChangeArrowheads="1"/>
              </p:cNvSpPr>
              <p:nvPr/>
            </p:nvSpPr>
            <p:spPr bwMode="auto">
              <a:xfrm>
                <a:off x="439844" y="4007465"/>
                <a:ext cx="3205625" cy="102031"/>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4" name="Rectangle 210"/>
              <p:cNvSpPr>
                <a:spLocks noChangeArrowheads="1"/>
              </p:cNvSpPr>
              <p:nvPr/>
            </p:nvSpPr>
            <p:spPr bwMode="auto">
              <a:xfrm>
                <a:off x="439844" y="4007465"/>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5" name="Rectangle 211"/>
              <p:cNvSpPr>
                <a:spLocks noChangeArrowheads="1"/>
              </p:cNvSpPr>
              <p:nvPr/>
            </p:nvSpPr>
            <p:spPr bwMode="auto">
              <a:xfrm>
                <a:off x="439844" y="4007465"/>
                <a:ext cx="3205625" cy="102031"/>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6" name="Rectangle 212"/>
              <p:cNvSpPr>
                <a:spLocks noChangeArrowheads="1"/>
              </p:cNvSpPr>
              <p:nvPr/>
            </p:nvSpPr>
            <p:spPr bwMode="auto">
              <a:xfrm>
                <a:off x="439844" y="4007465"/>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87" name="Rectangle 213"/>
              <p:cNvSpPr>
                <a:spLocks noChangeArrowheads="1"/>
              </p:cNvSpPr>
              <p:nvPr/>
            </p:nvSpPr>
            <p:spPr bwMode="auto">
              <a:xfrm>
                <a:off x="439844" y="4007465"/>
                <a:ext cx="3205625" cy="102031"/>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88" name="Group 214"/>
              <p:cNvGrpSpPr>
                <a:grpSpLocks/>
              </p:cNvGrpSpPr>
              <p:nvPr/>
            </p:nvGrpSpPr>
            <p:grpSpPr bwMode="auto">
              <a:xfrm>
                <a:off x="439844" y="3671225"/>
                <a:ext cx="114953" cy="336240"/>
                <a:chOff x="3804" y="1410"/>
                <a:chExt cx="44" cy="145"/>
              </a:xfrm>
            </p:grpSpPr>
            <p:sp>
              <p:nvSpPr>
                <p:cNvPr id="264545" name="Rectangle 215"/>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46" name="Rectangle 216"/>
                <p:cNvSpPr>
                  <a:spLocks noChangeArrowheads="1"/>
                </p:cNvSpPr>
                <p:nvPr/>
              </p:nvSpPr>
              <p:spPr bwMode="auto">
                <a:xfrm>
                  <a:off x="3804"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89" name="Group 217"/>
              <p:cNvGrpSpPr>
                <a:grpSpLocks/>
              </p:cNvGrpSpPr>
              <p:nvPr/>
            </p:nvGrpSpPr>
            <p:grpSpPr bwMode="auto">
              <a:xfrm>
                <a:off x="439844" y="3671225"/>
                <a:ext cx="114953" cy="336240"/>
                <a:chOff x="3804" y="1410"/>
                <a:chExt cx="44" cy="145"/>
              </a:xfrm>
            </p:grpSpPr>
            <p:sp>
              <p:nvSpPr>
                <p:cNvPr id="264543" name="Rectangle 218"/>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44" name="Rectangle 219"/>
                <p:cNvSpPr>
                  <a:spLocks noChangeArrowheads="1"/>
                </p:cNvSpPr>
                <p:nvPr/>
              </p:nvSpPr>
              <p:spPr bwMode="auto">
                <a:xfrm>
                  <a:off x="3804"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490" name="Rectangle 220"/>
              <p:cNvSpPr>
                <a:spLocks noChangeArrowheads="1"/>
              </p:cNvSpPr>
              <p:nvPr/>
            </p:nvSpPr>
            <p:spPr bwMode="auto">
              <a:xfrm>
                <a:off x="43984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1" name="Rectangle 221"/>
              <p:cNvSpPr>
                <a:spLocks noChangeArrowheads="1"/>
              </p:cNvSpPr>
              <p:nvPr/>
            </p:nvSpPr>
            <p:spPr bwMode="auto">
              <a:xfrm>
                <a:off x="439844" y="3671225"/>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2" name="Rectangle 222"/>
              <p:cNvSpPr>
                <a:spLocks noChangeArrowheads="1"/>
              </p:cNvSpPr>
              <p:nvPr/>
            </p:nvSpPr>
            <p:spPr bwMode="auto">
              <a:xfrm>
                <a:off x="43984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3" name="Rectangle 223"/>
              <p:cNvSpPr>
                <a:spLocks noChangeArrowheads="1"/>
              </p:cNvSpPr>
              <p:nvPr/>
            </p:nvSpPr>
            <p:spPr bwMode="auto">
              <a:xfrm>
                <a:off x="439844" y="3671225"/>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4" name="Rectangle 224"/>
              <p:cNvSpPr>
                <a:spLocks noChangeArrowheads="1"/>
              </p:cNvSpPr>
              <p:nvPr/>
            </p:nvSpPr>
            <p:spPr bwMode="auto">
              <a:xfrm>
                <a:off x="43984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5" name="Rectangle 225"/>
              <p:cNvSpPr>
                <a:spLocks noChangeArrowheads="1"/>
              </p:cNvSpPr>
              <p:nvPr/>
            </p:nvSpPr>
            <p:spPr bwMode="auto">
              <a:xfrm>
                <a:off x="439844" y="3671225"/>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6" name="Rectangle 226"/>
              <p:cNvSpPr>
                <a:spLocks noChangeArrowheads="1"/>
              </p:cNvSpPr>
              <p:nvPr/>
            </p:nvSpPr>
            <p:spPr bwMode="auto">
              <a:xfrm>
                <a:off x="439844" y="3671225"/>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97" name="Rectangle 227"/>
              <p:cNvSpPr>
                <a:spLocks noChangeArrowheads="1"/>
              </p:cNvSpPr>
              <p:nvPr/>
            </p:nvSpPr>
            <p:spPr bwMode="auto">
              <a:xfrm>
                <a:off x="439844" y="3671225"/>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498" name="Group 228"/>
              <p:cNvGrpSpPr>
                <a:grpSpLocks/>
              </p:cNvGrpSpPr>
              <p:nvPr/>
            </p:nvGrpSpPr>
            <p:grpSpPr bwMode="auto">
              <a:xfrm>
                <a:off x="2879986" y="3671225"/>
                <a:ext cx="112341" cy="336240"/>
                <a:chOff x="4738" y="1410"/>
                <a:chExt cx="43" cy="145"/>
              </a:xfrm>
            </p:grpSpPr>
            <p:sp>
              <p:nvSpPr>
                <p:cNvPr id="264541" name="Rectangle 229"/>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42" name="Rectangle 230"/>
                <p:cNvSpPr>
                  <a:spLocks noChangeArrowheads="1"/>
                </p:cNvSpPr>
                <p:nvPr/>
              </p:nvSpPr>
              <p:spPr bwMode="auto">
                <a:xfrm>
                  <a:off x="473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99" name="Group 231"/>
              <p:cNvGrpSpPr>
                <a:grpSpLocks/>
              </p:cNvGrpSpPr>
              <p:nvPr/>
            </p:nvGrpSpPr>
            <p:grpSpPr bwMode="auto">
              <a:xfrm>
                <a:off x="2879986" y="3671225"/>
                <a:ext cx="112341" cy="336240"/>
                <a:chOff x="4738" y="1410"/>
                <a:chExt cx="43" cy="145"/>
              </a:xfrm>
            </p:grpSpPr>
            <p:sp>
              <p:nvSpPr>
                <p:cNvPr id="264539" name="Rectangle 232"/>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40" name="Rectangle 233"/>
                <p:cNvSpPr>
                  <a:spLocks noChangeArrowheads="1"/>
                </p:cNvSpPr>
                <p:nvPr/>
              </p:nvSpPr>
              <p:spPr bwMode="auto">
                <a:xfrm>
                  <a:off x="473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500" name="Rectangle 234"/>
              <p:cNvSpPr>
                <a:spLocks noChangeArrowheads="1"/>
              </p:cNvSpPr>
              <p:nvPr/>
            </p:nvSpPr>
            <p:spPr bwMode="auto">
              <a:xfrm>
                <a:off x="2879986"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1" name="Rectangle 235"/>
              <p:cNvSpPr>
                <a:spLocks noChangeArrowheads="1"/>
              </p:cNvSpPr>
              <p:nvPr/>
            </p:nvSpPr>
            <p:spPr bwMode="auto">
              <a:xfrm>
                <a:off x="2879986"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2" name="Rectangle 236"/>
              <p:cNvSpPr>
                <a:spLocks noChangeArrowheads="1"/>
              </p:cNvSpPr>
              <p:nvPr/>
            </p:nvSpPr>
            <p:spPr bwMode="auto">
              <a:xfrm>
                <a:off x="2879986"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3" name="Rectangle 237"/>
              <p:cNvSpPr>
                <a:spLocks noChangeArrowheads="1"/>
              </p:cNvSpPr>
              <p:nvPr/>
            </p:nvSpPr>
            <p:spPr bwMode="auto">
              <a:xfrm>
                <a:off x="2879986"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4" name="Rectangle 238"/>
              <p:cNvSpPr>
                <a:spLocks noChangeArrowheads="1"/>
              </p:cNvSpPr>
              <p:nvPr/>
            </p:nvSpPr>
            <p:spPr bwMode="auto">
              <a:xfrm>
                <a:off x="2879986"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5" name="Rectangle 239"/>
              <p:cNvSpPr>
                <a:spLocks noChangeArrowheads="1"/>
              </p:cNvSpPr>
              <p:nvPr/>
            </p:nvSpPr>
            <p:spPr bwMode="auto">
              <a:xfrm>
                <a:off x="2879986"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6" name="Rectangle 240"/>
              <p:cNvSpPr>
                <a:spLocks noChangeArrowheads="1"/>
              </p:cNvSpPr>
              <p:nvPr/>
            </p:nvSpPr>
            <p:spPr bwMode="auto">
              <a:xfrm>
                <a:off x="2879986"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07" name="Rectangle 241"/>
              <p:cNvSpPr>
                <a:spLocks noChangeArrowheads="1"/>
              </p:cNvSpPr>
              <p:nvPr/>
            </p:nvSpPr>
            <p:spPr bwMode="auto">
              <a:xfrm>
                <a:off x="2879986"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508" name="Group 242"/>
              <p:cNvGrpSpPr>
                <a:grpSpLocks/>
              </p:cNvGrpSpPr>
              <p:nvPr/>
            </p:nvGrpSpPr>
            <p:grpSpPr bwMode="auto">
              <a:xfrm>
                <a:off x="3533128" y="3671225"/>
                <a:ext cx="112341" cy="336240"/>
                <a:chOff x="4988" y="1410"/>
                <a:chExt cx="43" cy="145"/>
              </a:xfrm>
            </p:grpSpPr>
            <p:sp>
              <p:nvSpPr>
                <p:cNvPr id="264537" name="Rectangle 243"/>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38" name="Rectangle 244"/>
                <p:cNvSpPr>
                  <a:spLocks noChangeArrowheads="1"/>
                </p:cNvSpPr>
                <p:nvPr/>
              </p:nvSpPr>
              <p:spPr bwMode="auto">
                <a:xfrm>
                  <a:off x="498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09" name="Group 245"/>
              <p:cNvGrpSpPr>
                <a:grpSpLocks/>
              </p:cNvGrpSpPr>
              <p:nvPr/>
            </p:nvGrpSpPr>
            <p:grpSpPr bwMode="auto">
              <a:xfrm>
                <a:off x="3533128" y="3671225"/>
                <a:ext cx="112341" cy="336240"/>
                <a:chOff x="4988" y="1410"/>
                <a:chExt cx="43" cy="145"/>
              </a:xfrm>
            </p:grpSpPr>
            <p:sp>
              <p:nvSpPr>
                <p:cNvPr id="264535" name="Rectangle 246"/>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36" name="Rectangle 247"/>
                <p:cNvSpPr>
                  <a:spLocks noChangeArrowheads="1"/>
                </p:cNvSpPr>
                <p:nvPr/>
              </p:nvSpPr>
              <p:spPr bwMode="auto">
                <a:xfrm>
                  <a:off x="498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510" name="Rectangle 248"/>
              <p:cNvSpPr>
                <a:spLocks noChangeArrowheads="1"/>
              </p:cNvSpPr>
              <p:nvPr/>
            </p:nvSpPr>
            <p:spPr bwMode="auto">
              <a:xfrm>
                <a:off x="353312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1" name="Rectangle 249"/>
              <p:cNvSpPr>
                <a:spLocks noChangeArrowheads="1"/>
              </p:cNvSpPr>
              <p:nvPr/>
            </p:nvSpPr>
            <p:spPr bwMode="auto">
              <a:xfrm>
                <a:off x="3533128"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2" name="Rectangle 250"/>
              <p:cNvSpPr>
                <a:spLocks noChangeArrowheads="1"/>
              </p:cNvSpPr>
              <p:nvPr/>
            </p:nvSpPr>
            <p:spPr bwMode="auto">
              <a:xfrm>
                <a:off x="353312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3" name="Rectangle 251"/>
              <p:cNvSpPr>
                <a:spLocks noChangeArrowheads="1"/>
              </p:cNvSpPr>
              <p:nvPr/>
            </p:nvSpPr>
            <p:spPr bwMode="auto">
              <a:xfrm>
                <a:off x="3533128" y="3671225"/>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4" name="Rectangle 252"/>
              <p:cNvSpPr>
                <a:spLocks noChangeArrowheads="1"/>
              </p:cNvSpPr>
              <p:nvPr/>
            </p:nvSpPr>
            <p:spPr bwMode="auto">
              <a:xfrm>
                <a:off x="353312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5" name="Rectangle 253"/>
              <p:cNvSpPr>
                <a:spLocks noChangeArrowheads="1"/>
              </p:cNvSpPr>
              <p:nvPr/>
            </p:nvSpPr>
            <p:spPr bwMode="auto">
              <a:xfrm>
                <a:off x="3533128"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6" name="Rectangle 254"/>
              <p:cNvSpPr>
                <a:spLocks noChangeArrowheads="1"/>
              </p:cNvSpPr>
              <p:nvPr/>
            </p:nvSpPr>
            <p:spPr bwMode="auto">
              <a:xfrm>
                <a:off x="3533128" y="3671225"/>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17" name="Rectangle 255"/>
              <p:cNvSpPr>
                <a:spLocks noChangeArrowheads="1"/>
              </p:cNvSpPr>
              <p:nvPr/>
            </p:nvSpPr>
            <p:spPr bwMode="auto">
              <a:xfrm>
                <a:off x="3533128" y="3671225"/>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518" name="Group 293"/>
              <p:cNvGrpSpPr>
                <a:grpSpLocks/>
              </p:cNvGrpSpPr>
              <p:nvPr/>
            </p:nvGrpSpPr>
            <p:grpSpPr bwMode="auto">
              <a:xfrm>
                <a:off x="2229455" y="3675863"/>
                <a:ext cx="112341" cy="338559"/>
                <a:chOff x="4489" y="1412"/>
                <a:chExt cx="43" cy="146"/>
              </a:xfrm>
            </p:grpSpPr>
            <p:sp>
              <p:nvSpPr>
                <p:cNvPr id="264533" name="Rectangle 294"/>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34" name="Rectangle 295"/>
                <p:cNvSpPr>
                  <a:spLocks noChangeArrowheads="1"/>
                </p:cNvSpPr>
                <p:nvPr/>
              </p:nvSpPr>
              <p:spPr bwMode="auto">
                <a:xfrm>
                  <a:off x="4489" y="1412"/>
                  <a:ext cx="43" cy="146"/>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519" name="Group 296"/>
              <p:cNvGrpSpPr>
                <a:grpSpLocks/>
              </p:cNvGrpSpPr>
              <p:nvPr/>
            </p:nvGrpSpPr>
            <p:grpSpPr bwMode="auto">
              <a:xfrm>
                <a:off x="2229455" y="3675863"/>
                <a:ext cx="112341" cy="338559"/>
                <a:chOff x="4489" y="1412"/>
                <a:chExt cx="43" cy="146"/>
              </a:xfrm>
            </p:grpSpPr>
            <p:sp>
              <p:nvSpPr>
                <p:cNvPr id="264531" name="Rectangle 297"/>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32" name="Rectangle 298"/>
                <p:cNvSpPr>
                  <a:spLocks noChangeArrowheads="1"/>
                </p:cNvSpPr>
                <p:nvPr/>
              </p:nvSpPr>
              <p:spPr bwMode="auto">
                <a:xfrm>
                  <a:off x="4489" y="1412"/>
                  <a:ext cx="43" cy="146"/>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520" name="Rectangle 299"/>
              <p:cNvSpPr>
                <a:spLocks noChangeArrowheads="1"/>
              </p:cNvSpPr>
              <p:nvPr/>
            </p:nvSpPr>
            <p:spPr bwMode="auto">
              <a:xfrm>
                <a:off x="2229455" y="3675863"/>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1" name="Rectangle 300"/>
              <p:cNvSpPr>
                <a:spLocks noChangeArrowheads="1"/>
              </p:cNvSpPr>
              <p:nvPr/>
            </p:nvSpPr>
            <p:spPr bwMode="auto">
              <a:xfrm>
                <a:off x="2229455" y="3675863"/>
                <a:ext cx="112341" cy="338559"/>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2" name="Rectangle 301"/>
              <p:cNvSpPr>
                <a:spLocks noChangeArrowheads="1"/>
              </p:cNvSpPr>
              <p:nvPr/>
            </p:nvSpPr>
            <p:spPr bwMode="auto">
              <a:xfrm>
                <a:off x="2229455" y="3675863"/>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3" name="Rectangle 302"/>
              <p:cNvSpPr>
                <a:spLocks noChangeArrowheads="1"/>
              </p:cNvSpPr>
              <p:nvPr/>
            </p:nvSpPr>
            <p:spPr bwMode="auto">
              <a:xfrm>
                <a:off x="2229455" y="3675863"/>
                <a:ext cx="112341" cy="338559"/>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4" name="Rectangle 303"/>
              <p:cNvSpPr>
                <a:spLocks noChangeArrowheads="1"/>
              </p:cNvSpPr>
              <p:nvPr/>
            </p:nvSpPr>
            <p:spPr bwMode="auto">
              <a:xfrm>
                <a:off x="2229455" y="3675863"/>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5" name="Rectangle 304"/>
              <p:cNvSpPr>
                <a:spLocks noChangeArrowheads="1"/>
              </p:cNvSpPr>
              <p:nvPr/>
            </p:nvSpPr>
            <p:spPr bwMode="auto">
              <a:xfrm>
                <a:off x="2229455" y="3675863"/>
                <a:ext cx="112341" cy="338559"/>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6" name="Rectangle 305"/>
              <p:cNvSpPr>
                <a:spLocks noChangeArrowheads="1"/>
              </p:cNvSpPr>
              <p:nvPr/>
            </p:nvSpPr>
            <p:spPr bwMode="auto">
              <a:xfrm>
                <a:off x="2229455" y="3675863"/>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527" name="Rectangle 306"/>
              <p:cNvSpPr>
                <a:spLocks noChangeArrowheads="1"/>
              </p:cNvSpPr>
              <p:nvPr/>
            </p:nvSpPr>
            <p:spPr bwMode="auto">
              <a:xfrm>
                <a:off x="2229455" y="3675863"/>
                <a:ext cx="112341" cy="338559"/>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33" name="Group 232"/>
              <p:cNvGrpSpPr/>
              <p:nvPr/>
            </p:nvGrpSpPr>
            <p:grpSpPr>
              <a:xfrm>
                <a:off x="439844" y="3933637"/>
                <a:ext cx="3212720" cy="385937"/>
                <a:chOff x="439844" y="3859206"/>
                <a:chExt cx="3734772" cy="385937"/>
              </a:xfrm>
              <a:solidFill>
                <a:srgbClr val="0000FF"/>
              </a:solidFill>
            </p:grpSpPr>
            <p:sp>
              <p:nvSpPr>
                <p:cNvPr id="231" name="Flowchart: Punched Tape 230"/>
                <p:cNvSpPr/>
                <p:nvPr/>
              </p:nvSpPr>
              <p:spPr>
                <a:xfrm>
                  <a:off x="439844" y="3896836"/>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4" name="Flowchart: Punched Tape 463"/>
                <p:cNvSpPr/>
                <p:nvPr/>
              </p:nvSpPr>
              <p:spPr>
                <a:xfrm>
                  <a:off x="1685477" y="3886202"/>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5" name="Flowchart: Punched Tape 464"/>
                <p:cNvSpPr/>
                <p:nvPr/>
              </p:nvSpPr>
              <p:spPr>
                <a:xfrm>
                  <a:off x="2923937" y="3859206"/>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63" name="Rectangle 256"/>
              <p:cNvSpPr>
                <a:spLocks noChangeArrowheads="1"/>
              </p:cNvSpPr>
              <p:nvPr/>
            </p:nvSpPr>
            <p:spPr bwMode="auto">
              <a:xfrm>
                <a:off x="440687" y="4273297"/>
                <a:ext cx="3215193" cy="305007"/>
              </a:xfrm>
              <a:prstGeom prst="rect">
                <a:avLst/>
              </a:prstGeom>
              <a:solidFill>
                <a:schemeClr val="bg2">
                  <a:lumMod val="60000"/>
                  <a:lumOff val="40000"/>
                </a:schemeClr>
              </a:solidFill>
              <a:ln w="9525">
                <a:noFill/>
                <a:miter lim="800000"/>
                <a:headEnd/>
                <a:tailEnd/>
              </a:ln>
            </p:spPr>
            <p:txBody>
              <a:bodyPr/>
              <a:lstStyle/>
              <a:p>
                <a:pPr>
                  <a:defRPr/>
                </a:pPr>
                <a:endParaRPr lang="en-US">
                  <a:solidFill>
                    <a:srgbClr val="000000"/>
                  </a:solidFill>
                </a:endParaRPr>
              </a:p>
            </p:txBody>
          </p:sp>
          <p:grpSp>
            <p:nvGrpSpPr>
              <p:cNvPr id="235" name="Group 234"/>
              <p:cNvGrpSpPr/>
              <p:nvPr/>
            </p:nvGrpSpPr>
            <p:grpSpPr>
              <a:xfrm>
                <a:off x="432749" y="4086037"/>
                <a:ext cx="3223353" cy="390351"/>
                <a:chOff x="592244" y="4086037"/>
                <a:chExt cx="3262304" cy="390351"/>
              </a:xfrm>
              <a:solidFill>
                <a:schemeClr val="bg2">
                  <a:lumMod val="60000"/>
                  <a:lumOff val="40000"/>
                </a:schemeClr>
              </a:solidFill>
            </p:grpSpPr>
            <p:grpSp>
              <p:nvGrpSpPr>
                <p:cNvPr id="472" name="Group 471"/>
                <p:cNvGrpSpPr/>
                <p:nvPr/>
              </p:nvGrpSpPr>
              <p:grpSpPr>
                <a:xfrm>
                  <a:off x="592244" y="4086037"/>
                  <a:ext cx="1637211" cy="385937"/>
                  <a:chOff x="439844" y="3859206"/>
                  <a:chExt cx="3734772" cy="385937"/>
                </a:xfrm>
                <a:grpFill/>
              </p:grpSpPr>
              <p:sp>
                <p:nvSpPr>
                  <p:cNvPr id="473" name="Flowchart: Punched Tape 472"/>
                  <p:cNvSpPr/>
                  <p:nvPr/>
                </p:nvSpPr>
                <p:spPr>
                  <a:xfrm>
                    <a:off x="439844" y="3896836"/>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4" name="Flowchart: Punched Tape 473"/>
                  <p:cNvSpPr/>
                  <p:nvPr/>
                </p:nvSpPr>
                <p:spPr>
                  <a:xfrm>
                    <a:off x="1685477" y="3886202"/>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5" name="Flowchart: Punched Tape 474"/>
                  <p:cNvSpPr/>
                  <p:nvPr/>
                </p:nvSpPr>
                <p:spPr>
                  <a:xfrm>
                    <a:off x="2923937" y="3859206"/>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76" name="Group 475"/>
                <p:cNvGrpSpPr/>
                <p:nvPr/>
              </p:nvGrpSpPr>
              <p:grpSpPr>
                <a:xfrm flipV="1">
                  <a:off x="2217337" y="4090451"/>
                  <a:ext cx="1637211" cy="385937"/>
                  <a:chOff x="439844" y="3859206"/>
                  <a:chExt cx="3734772" cy="385937"/>
                </a:xfrm>
                <a:grpFill/>
              </p:grpSpPr>
              <p:sp>
                <p:nvSpPr>
                  <p:cNvPr id="477" name="Flowchart: Punched Tape 476"/>
                  <p:cNvSpPr/>
                  <p:nvPr/>
                </p:nvSpPr>
                <p:spPr>
                  <a:xfrm>
                    <a:off x="439844" y="3896836"/>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8" name="Flowchart: Punched Tape 477"/>
                  <p:cNvSpPr/>
                  <p:nvPr/>
                </p:nvSpPr>
                <p:spPr>
                  <a:xfrm>
                    <a:off x="1685477" y="3886202"/>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9" name="Flowchart: Punched Tape 478"/>
                  <p:cNvSpPr/>
                  <p:nvPr/>
                </p:nvSpPr>
                <p:spPr>
                  <a:xfrm>
                    <a:off x="2923937" y="3859206"/>
                    <a:ext cx="1250679" cy="348307"/>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grpSp>
      </p:grpSp>
      <p:grpSp>
        <p:nvGrpSpPr>
          <p:cNvPr id="238" name="Group 237"/>
          <p:cNvGrpSpPr>
            <a:grpSpLocks/>
          </p:cNvGrpSpPr>
          <p:nvPr/>
        </p:nvGrpSpPr>
        <p:grpSpPr bwMode="auto">
          <a:xfrm>
            <a:off x="334963" y="3917950"/>
            <a:ext cx="3998912" cy="939800"/>
            <a:chOff x="335259" y="3918539"/>
            <a:chExt cx="3997849" cy="938719"/>
          </a:xfrm>
        </p:grpSpPr>
        <p:grpSp>
          <p:nvGrpSpPr>
            <p:cNvPr id="264203" name="Group 228"/>
            <p:cNvGrpSpPr>
              <a:grpSpLocks/>
            </p:cNvGrpSpPr>
            <p:nvPr/>
          </p:nvGrpSpPr>
          <p:grpSpPr bwMode="auto">
            <a:xfrm>
              <a:off x="335259" y="4035372"/>
              <a:ext cx="3266964" cy="705052"/>
              <a:chOff x="415097" y="2008939"/>
              <a:chExt cx="3266964" cy="705052"/>
            </a:xfrm>
          </p:grpSpPr>
          <p:grpSp>
            <p:nvGrpSpPr>
              <p:cNvPr id="264205" name="Group 31"/>
              <p:cNvGrpSpPr>
                <a:grpSpLocks/>
              </p:cNvGrpSpPr>
              <p:nvPr/>
            </p:nvGrpSpPr>
            <p:grpSpPr bwMode="auto">
              <a:xfrm>
                <a:off x="674233" y="2008939"/>
                <a:ext cx="112341" cy="336240"/>
                <a:chOff x="3891" y="1410"/>
                <a:chExt cx="43" cy="145"/>
              </a:xfrm>
            </p:grpSpPr>
            <p:grpSp>
              <p:nvGrpSpPr>
                <p:cNvPr id="264410" name="Group 32"/>
                <p:cNvGrpSpPr>
                  <a:grpSpLocks/>
                </p:cNvGrpSpPr>
                <p:nvPr/>
              </p:nvGrpSpPr>
              <p:grpSpPr bwMode="auto">
                <a:xfrm>
                  <a:off x="3891" y="1410"/>
                  <a:ext cx="43" cy="145"/>
                  <a:chOff x="3891" y="1410"/>
                  <a:chExt cx="43" cy="145"/>
                </a:xfrm>
              </p:grpSpPr>
              <p:sp>
                <p:nvSpPr>
                  <p:cNvPr id="264414" name="Rectangle 33"/>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15" name="Rectangle 34"/>
                  <p:cNvSpPr>
                    <a:spLocks noChangeArrowheads="1"/>
                  </p:cNvSpPr>
                  <p:nvPr/>
                </p:nvSpPr>
                <p:spPr bwMode="auto">
                  <a:xfrm>
                    <a:off x="3891"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11" name="Group 35"/>
                <p:cNvGrpSpPr>
                  <a:grpSpLocks/>
                </p:cNvGrpSpPr>
                <p:nvPr/>
              </p:nvGrpSpPr>
              <p:grpSpPr bwMode="auto">
                <a:xfrm>
                  <a:off x="3891" y="1410"/>
                  <a:ext cx="43" cy="145"/>
                  <a:chOff x="3891" y="1410"/>
                  <a:chExt cx="43" cy="145"/>
                </a:xfrm>
              </p:grpSpPr>
              <p:sp>
                <p:nvSpPr>
                  <p:cNvPr id="264412" name="Rectangle 36"/>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13" name="Rectangle 37"/>
                  <p:cNvSpPr>
                    <a:spLocks noChangeArrowheads="1"/>
                  </p:cNvSpPr>
                  <p:nvPr/>
                </p:nvSpPr>
                <p:spPr bwMode="auto">
                  <a:xfrm>
                    <a:off x="3891"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06" name="Group 38"/>
              <p:cNvGrpSpPr>
                <a:grpSpLocks/>
              </p:cNvGrpSpPr>
              <p:nvPr/>
            </p:nvGrpSpPr>
            <p:grpSpPr bwMode="auto">
              <a:xfrm>
                <a:off x="901526" y="2008939"/>
                <a:ext cx="109728" cy="336240"/>
                <a:chOff x="3978" y="1410"/>
                <a:chExt cx="42" cy="145"/>
              </a:xfrm>
            </p:grpSpPr>
            <p:grpSp>
              <p:nvGrpSpPr>
                <p:cNvPr id="264404" name="Group 39"/>
                <p:cNvGrpSpPr>
                  <a:grpSpLocks/>
                </p:cNvGrpSpPr>
                <p:nvPr/>
              </p:nvGrpSpPr>
              <p:grpSpPr bwMode="auto">
                <a:xfrm>
                  <a:off x="3978" y="1410"/>
                  <a:ext cx="42" cy="145"/>
                  <a:chOff x="3978" y="1410"/>
                  <a:chExt cx="42" cy="145"/>
                </a:xfrm>
              </p:grpSpPr>
              <p:sp>
                <p:nvSpPr>
                  <p:cNvPr id="264408" name="Rectangle 40"/>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09" name="Rectangle 41"/>
                  <p:cNvSpPr>
                    <a:spLocks noChangeArrowheads="1"/>
                  </p:cNvSpPr>
                  <p:nvPr/>
                </p:nvSpPr>
                <p:spPr bwMode="auto">
                  <a:xfrm>
                    <a:off x="3978" y="1410"/>
                    <a:ext cx="42"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405" name="Group 42"/>
                <p:cNvGrpSpPr>
                  <a:grpSpLocks/>
                </p:cNvGrpSpPr>
                <p:nvPr/>
              </p:nvGrpSpPr>
              <p:grpSpPr bwMode="auto">
                <a:xfrm>
                  <a:off x="3978" y="1410"/>
                  <a:ext cx="42" cy="145"/>
                  <a:chOff x="3978" y="1410"/>
                  <a:chExt cx="42" cy="145"/>
                </a:xfrm>
              </p:grpSpPr>
              <p:sp>
                <p:nvSpPr>
                  <p:cNvPr id="264406" name="Rectangle 43"/>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07" name="Rectangle 44"/>
                  <p:cNvSpPr>
                    <a:spLocks noChangeArrowheads="1"/>
                  </p:cNvSpPr>
                  <p:nvPr/>
                </p:nvSpPr>
                <p:spPr bwMode="auto">
                  <a:xfrm>
                    <a:off x="3978" y="1410"/>
                    <a:ext cx="42"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07" name="Group 45"/>
              <p:cNvGrpSpPr>
                <a:grpSpLocks/>
              </p:cNvGrpSpPr>
              <p:nvPr/>
            </p:nvGrpSpPr>
            <p:grpSpPr bwMode="auto">
              <a:xfrm>
                <a:off x="1126207" y="2008939"/>
                <a:ext cx="112341" cy="336240"/>
                <a:chOff x="4064" y="1410"/>
                <a:chExt cx="43" cy="145"/>
              </a:xfrm>
            </p:grpSpPr>
            <p:grpSp>
              <p:nvGrpSpPr>
                <p:cNvPr id="264398" name="Group 46"/>
                <p:cNvGrpSpPr>
                  <a:grpSpLocks/>
                </p:cNvGrpSpPr>
                <p:nvPr/>
              </p:nvGrpSpPr>
              <p:grpSpPr bwMode="auto">
                <a:xfrm>
                  <a:off x="4064" y="1410"/>
                  <a:ext cx="43" cy="145"/>
                  <a:chOff x="4064" y="1410"/>
                  <a:chExt cx="43" cy="145"/>
                </a:xfrm>
              </p:grpSpPr>
              <p:sp>
                <p:nvSpPr>
                  <p:cNvPr id="264402" name="Rectangle 47"/>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03" name="Rectangle 48"/>
                  <p:cNvSpPr>
                    <a:spLocks noChangeArrowheads="1"/>
                  </p:cNvSpPr>
                  <p:nvPr/>
                </p:nvSpPr>
                <p:spPr bwMode="auto">
                  <a:xfrm>
                    <a:off x="4064"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99" name="Group 49"/>
                <p:cNvGrpSpPr>
                  <a:grpSpLocks/>
                </p:cNvGrpSpPr>
                <p:nvPr/>
              </p:nvGrpSpPr>
              <p:grpSpPr bwMode="auto">
                <a:xfrm>
                  <a:off x="4064" y="1410"/>
                  <a:ext cx="43" cy="145"/>
                  <a:chOff x="4064" y="1410"/>
                  <a:chExt cx="43" cy="145"/>
                </a:xfrm>
              </p:grpSpPr>
              <p:sp>
                <p:nvSpPr>
                  <p:cNvPr id="264400" name="Rectangle 50"/>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401" name="Rectangle 51"/>
                  <p:cNvSpPr>
                    <a:spLocks noChangeArrowheads="1"/>
                  </p:cNvSpPr>
                  <p:nvPr/>
                </p:nvSpPr>
                <p:spPr bwMode="auto">
                  <a:xfrm>
                    <a:off x="4064"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08" name="Group 52"/>
              <p:cNvGrpSpPr>
                <a:grpSpLocks/>
              </p:cNvGrpSpPr>
              <p:nvPr/>
            </p:nvGrpSpPr>
            <p:grpSpPr bwMode="auto">
              <a:xfrm>
                <a:off x="1350889" y="2008939"/>
                <a:ext cx="114953" cy="336240"/>
                <a:chOff x="4150" y="1410"/>
                <a:chExt cx="44" cy="145"/>
              </a:xfrm>
            </p:grpSpPr>
            <p:grpSp>
              <p:nvGrpSpPr>
                <p:cNvPr id="264392" name="Group 53"/>
                <p:cNvGrpSpPr>
                  <a:grpSpLocks/>
                </p:cNvGrpSpPr>
                <p:nvPr/>
              </p:nvGrpSpPr>
              <p:grpSpPr bwMode="auto">
                <a:xfrm>
                  <a:off x="4150" y="1410"/>
                  <a:ext cx="44" cy="145"/>
                  <a:chOff x="4150" y="1410"/>
                  <a:chExt cx="44" cy="145"/>
                </a:xfrm>
              </p:grpSpPr>
              <p:sp>
                <p:nvSpPr>
                  <p:cNvPr id="264396" name="Rectangle 54"/>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97" name="Rectangle 55"/>
                  <p:cNvSpPr>
                    <a:spLocks noChangeArrowheads="1"/>
                  </p:cNvSpPr>
                  <p:nvPr/>
                </p:nvSpPr>
                <p:spPr bwMode="auto">
                  <a:xfrm>
                    <a:off x="4150"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93" name="Group 56"/>
                <p:cNvGrpSpPr>
                  <a:grpSpLocks/>
                </p:cNvGrpSpPr>
                <p:nvPr/>
              </p:nvGrpSpPr>
              <p:grpSpPr bwMode="auto">
                <a:xfrm>
                  <a:off x="4150" y="1410"/>
                  <a:ext cx="44" cy="145"/>
                  <a:chOff x="4150" y="1410"/>
                  <a:chExt cx="44" cy="145"/>
                </a:xfrm>
              </p:grpSpPr>
              <p:sp>
                <p:nvSpPr>
                  <p:cNvPr id="264394" name="Rectangle 57"/>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95" name="Rectangle 58"/>
                  <p:cNvSpPr>
                    <a:spLocks noChangeArrowheads="1"/>
                  </p:cNvSpPr>
                  <p:nvPr/>
                </p:nvSpPr>
                <p:spPr bwMode="auto">
                  <a:xfrm>
                    <a:off x="4150"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09" name="Group 59"/>
              <p:cNvGrpSpPr>
                <a:grpSpLocks/>
              </p:cNvGrpSpPr>
              <p:nvPr/>
            </p:nvGrpSpPr>
            <p:grpSpPr bwMode="auto">
              <a:xfrm>
                <a:off x="1575570" y="2008939"/>
                <a:ext cx="114953" cy="336240"/>
                <a:chOff x="4236" y="1410"/>
                <a:chExt cx="44" cy="145"/>
              </a:xfrm>
            </p:grpSpPr>
            <p:grpSp>
              <p:nvGrpSpPr>
                <p:cNvPr id="264386" name="Group 60"/>
                <p:cNvGrpSpPr>
                  <a:grpSpLocks/>
                </p:cNvGrpSpPr>
                <p:nvPr/>
              </p:nvGrpSpPr>
              <p:grpSpPr bwMode="auto">
                <a:xfrm>
                  <a:off x="4236" y="1410"/>
                  <a:ext cx="44" cy="145"/>
                  <a:chOff x="4236" y="1410"/>
                  <a:chExt cx="44" cy="145"/>
                </a:xfrm>
              </p:grpSpPr>
              <p:sp>
                <p:nvSpPr>
                  <p:cNvPr id="264390" name="Rectangle 61"/>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91" name="Rectangle 62"/>
                  <p:cNvSpPr>
                    <a:spLocks noChangeArrowheads="1"/>
                  </p:cNvSpPr>
                  <p:nvPr/>
                </p:nvSpPr>
                <p:spPr bwMode="auto">
                  <a:xfrm>
                    <a:off x="4236"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87" name="Group 63"/>
                <p:cNvGrpSpPr>
                  <a:grpSpLocks/>
                </p:cNvGrpSpPr>
                <p:nvPr/>
              </p:nvGrpSpPr>
              <p:grpSpPr bwMode="auto">
                <a:xfrm>
                  <a:off x="4236" y="1410"/>
                  <a:ext cx="44" cy="145"/>
                  <a:chOff x="4236" y="1410"/>
                  <a:chExt cx="44" cy="145"/>
                </a:xfrm>
              </p:grpSpPr>
              <p:sp>
                <p:nvSpPr>
                  <p:cNvPr id="264388" name="Rectangle 64"/>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89" name="Rectangle 65"/>
                  <p:cNvSpPr>
                    <a:spLocks noChangeArrowheads="1"/>
                  </p:cNvSpPr>
                  <p:nvPr/>
                </p:nvSpPr>
                <p:spPr bwMode="auto">
                  <a:xfrm>
                    <a:off x="4236"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10" name="Group 66"/>
              <p:cNvGrpSpPr>
                <a:grpSpLocks/>
              </p:cNvGrpSpPr>
              <p:nvPr/>
            </p:nvGrpSpPr>
            <p:grpSpPr bwMode="auto">
              <a:xfrm>
                <a:off x="446939" y="2345179"/>
                <a:ext cx="3205625" cy="102031"/>
                <a:chOff x="3804" y="1555"/>
                <a:chExt cx="1227" cy="44"/>
              </a:xfrm>
            </p:grpSpPr>
            <p:grpSp>
              <p:nvGrpSpPr>
                <p:cNvPr id="264380" name="Group 67"/>
                <p:cNvGrpSpPr>
                  <a:grpSpLocks/>
                </p:cNvGrpSpPr>
                <p:nvPr/>
              </p:nvGrpSpPr>
              <p:grpSpPr bwMode="auto">
                <a:xfrm>
                  <a:off x="3804" y="1555"/>
                  <a:ext cx="1227" cy="44"/>
                  <a:chOff x="3804" y="1555"/>
                  <a:chExt cx="1227" cy="44"/>
                </a:xfrm>
              </p:grpSpPr>
              <p:sp>
                <p:nvSpPr>
                  <p:cNvPr id="264384" name="Rectangle 68"/>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85" name="Rectangle 69"/>
                  <p:cNvSpPr>
                    <a:spLocks noChangeArrowheads="1"/>
                  </p:cNvSpPr>
                  <p:nvPr/>
                </p:nvSpPr>
                <p:spPr bwMode="auto">
                  <a:xfrm>
                    <a:off x="3804" y="1555"/>
                    <a:ext cx="1227" cy="44"/>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81" name="Group 70"/>
                <p:cNvGrpSpPr>
                  <a:grpSpLocks/>
                </p:cNvGrpSpPr>
                <p:nvPr/>
              </p:nvGrpSpPr>
              <p:grpSpPr bwMode="auto">
                <a:xfrm>
                  <a:off x="3804" y="1555"/>
                  <a:ext cx="1227" cy="44"/>
                  <a:chOff x="3804" y="1555"/>
                  <a:chExt cx="1227" cy="44"/>
                </a:xfrm>
              </p:grpSpPr>
              <p:sp>
                <p:nvSpPr>
                  <p:cNvPr id="264382" name="Rectangle 71"/>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83" name="Rectangle 72"/>
                  <p:cNvSpPr>
                    <a:spLocks noChangeArrowheads="1"/>
                  </p:cNvSpPr>
                  <p:nvPr/>
                </p:nvSpPr>
                <p:spPr bwMode="auto">
                  <a:xfrm>
                    <a:off x="3804" y="1555"/>
                    <a:ext cx="1227" cy="44"/>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11" name="Group 73"/>
              <p:cNvGrpSpPr>
                <a:grpSpLocks/>
              </p:cNvGrpSpPr>
              <p:nvPr/>
            </p:nvGrpSpPr>
            <p:grpSpPr bwMode="auto">
              <a:xfrm>
                <a:off x="446939" y="2008939"/>
                <a:ext cx="114953" cy="336240"/>
                <a:chOff x="3804" y="1410"/>
                <a:chExt cx="44" cy="145"/>
              </a:xfrm>
            </p:grpSpPr>
            <p:grpSp>
              <p:nvGrpSpPr>
                <p:cNvPr id="264374" name="Group 74"/>
                <p:cNvGrpSpPr>
                  <a:grpSpLocks/>
                </p:cNvGrpSpPr>
                <p:nvPr/>
              </p:nvGrpSpPr>
              <p:grpSpPr bwMode="auto">
                <a:xfrm>
                  <a:off x="3804" y="1410"/>
                  <a:ext cx="44" cy="145"/>
                  <a:chOff x="3804" y="1410"/>
                  <a:chExt cx="44" cy="145"/>
                </a:xfrm>
              </p:grpSpPr>
              <p:sp>
                <p:nvSpPr>
                  <p:cNvPr id="264378" name="Rectangle 75"/>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79" name="Rectangle 76"/>
                  <p:cNvSpPr>
                    <a:spLocks noChangeArrowheads="1"/>
                  </p:cNvSpPr>
                  <p:nvPr/>
                </p:nvSpPr>
                <p:spPr bwMode="auto">
                  <a:xfrm>
                    <a:off x="3804"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75" name="Group 77"/>
                <p:cNvGrpSpPr>
                  <a:grpSpLocks/>
                </p:cNvGrpSpPr>
                <p:nvPr/>
              </p:nvGrpSpPr>
              <p:grpSpPr bwMode="auto">
                <a:xfrm>
                  <a:off x="3804" y="1410"/>
                  <a:ext cx="44" cy="145"/>
                  <a:chOff x="3804" y="1410"/>
                  <a:chExt cx="44" cy="145"/>
                </a:xfrm>
              </p:grpSpPr>
              <p:sp>
                <p:nvSpPr>
                  <p:cNvPr id="264376" name="Rectangle 78"/>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77" name="Rectangle 79"/>
                  <p:cNvSpPr>
                    <a:spLocks noChangeArrowheads="1"/>
                  </p:cNvSpPr>
                  <p:nvPr/>
                </p:nvSpPr>
                <p:spPr bwMode="auto">
                  <a:xfrm>
                    <a:off x="3804"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12" name="Group 80"/>
              <p:cNvGrpSpPr>
                <a:grpSpLocks/>
              </p:cNvGrpSpPr>
              <p:nvPr/>
            </p:nvGrpSpPr>
            <p:grpSpPr bwMode="auto">
              <a:xfrm>
                <a:off x="2887081" y="2008939"/>
                <a:ext cx="112341" cy="336240"/>
                <a:chOff x="4738" y="1410"/>
                <a:chExt cx="43" cy="145"/>
              </a:xfrm>
            </p:grpSpPr>
            <p:grpSp>
              <p:nvGrpSpPr>
                <p:cNvPr id="264368" name="Group 81"/>
                <p:cNvGrpSpPr>
                  <a:grpSpLocks/>
                </p:cNvGrpSpPr>
                <p:nvPr/>
              </p:nvGrpSpPr>
              <p:grpSpPr bwMode="auto">
                <a:xfrm>
                  <a:off x="4738" y="1410"/>
                  <a:ext cx="43" cy="145"/>
                  <a:chOff x="4738" y="1410"/>
                  <a:chExt cx="43" cy="145"/>
                </a:xfrm>
              </p:grpSpPr>
              <p:sp>
                <p:nvSpPr>
                  <p:cNvPr id="264372" name="Rectangle 82"/>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73" name="Rectangle 83"/>
                  <p:cNvSpPr>
                    <a:spLocks noChangeArrowheads="1"/>
                  </p:cNvSpPr>
                  <p:nvPr/>
                </p:nvSpPr>
                <p:spPr bwMode="auto">
                  <a:xfrm>
                    <a:off x="473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69" name="Group 84"/>
                <p:cNvGrpSpPr>
                  <a:grpSpLocks/>
                </p:cNvGrpSpPr>
                <p:nvPr/>
              </p:nvGrpSpPr>
              <p:grpSpPr bwMode="auto">
                <a:xfrm>
                  <a:off x="4738" y="1410"/>
                  <a:ext cx="43" cy="145"/>
                  <a:chOff x="4738" y="1410"/>
                  <a:chExt cx="43" cy="145"/>
                </a:xfrm>
              </p:grpSpPr>
              <p:sp>
                <p:nvSpPr>
                  <p:cNvPr id="264370" name="Rectangle 85"/>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71" name="Rectangle 86"/>
                  <p:cNvSpPr>
                    <a:spLocks noChangeArrowheads="1"/>
                  </p:cNvSpPr>
                  <p:nvPr/>
                </p:nvSpPr>
                <p:spPr bwMode="auto">
                  <a:xfrm>
                    <a:off x="473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13" name="Group 87"/>
              <p:cNvGrpSpPr>
                <a:grpSpLocks/>
              </p:cNvGrpSpPr>
              <p:nvPr/>
            </p:nvGrpSpPr>
            <p:grpSpPr bwMode="auto">
              <a:xfrm>
                <a:off x="3540223" y="2008939"/>
                <a:ext cx="112341" cy="336240"/>
                <a:chOff x="4988" y="1410"/>
                <a:chExt cx="43" cy="145"/>
              </a:xfrm>
            </p:grpSpPr>
            <p:grpSp>
              <p:nvGrpSpPr>
                <p:cNvPr id="264362" name="Group 88"/>
                <p:cNvGrpSpPr>
                  <a:grpSpLocks/>
                </p:cNvGrpSpPr>
                <p:nvPr/>
              </p:nvGrpSpPr>
              <p:grpSpPr bwMode="auto">
                <a:xfrm>
                  <a:off x="4988" y="1410"/>
                  <a:ext cx="43" cy="145"/>
                  <a:chOff x="4988" y="1410"/>
                  <a:chExt cx="43" cy="145"/>
                </a:xfrm>
              </p:grpSpPr>
              <p:sp>
                <p:nvSpPr>
                  <p:cNvPr id="264366" name="Rectangle 89"/>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67" name="Rectangle 90"/>
                  <p:cNvSpPr>
                    <a:spLocks noChangeArrowheads="1"/>
                  </p:cNvSpPr>
                  <p:nvPr/>
                </p:nvSpPr>
                <p:spPr bwMode="auto">
                  <a:xfrm>
                    <a:off x="498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63" name="Group 91"/>
                <p:cNvGrpSpPr>
                  <a:grpSpLocks/>
                </p:cNvGrpSpPr>
                <p:nvPr/>
              </p:nvGrpSpPr>
              <p:grpSpPr bwMode="auto">
                <a:xfrm>
                  <a:off x="4988" y="1410"/>
                  <a:ext cx="43" cy="145"/>
                  <a:chOff x="4988" y="1410"/>
                  <a:chExt cx="43" cy="145"/>
                </a:xfrm>
              </p:grpSpPr>
              <p:sp>
                <p:nvSpPr>
                  <p:cNvPr id="264364" name="Rectangle 92"/>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65" name="Rectangle 93"/>
                  <p:cNvSpPr>
                    <a:spLocks noChangeArrowheads="1"/>
                  </p:cNvSpPr>
                  <p:nvPr/>
                </p:nvSpPr>
                <p:spPr bwMode="auto">
                  <a:xfrm>
                    <a:off x="498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14" name="Group 121"/>
              <p:cNvGrpSpPr>
                <a:grpSpLocks/>
              </p:cNvGrpSpPr>
              <p:nvPr/>
            </p:nvGrpSpPr>
            <p:grpSpPr bwMode="auto">
              <a:xfrm>
                <a:off x="2236550" y="2013577"/>
                <a:ext cx="112341" cy="338559"/>
                <a:chOff x="4489" y="1412"/>
                <a:chExt cx="43" cy="146"/>
              </a:xfrm>
            </p:grpSpPr>
            <p:grpSp>
              <p:nvGrpSpPr>
                <p:cNvPr id="264356" name="Group 122"/>
                <p:cNvGrpSpPr>
                  <a:grpSpLocks/>
                </p:cNvGrpSpPr>
                <p:nvPr/>
              </p:nvGrpSpPr>
              <p:grpSpPr bwMode="auto">
                <a:xfrm>
                  <a:off x="4489" y="1412"/>
                  <a:ext cx="43" cy="146"/>
                  <a:chOff x="4489" y="1412"/>
                  <a:chExt cx="43" cy="146"/>
                </a:xfrm>
              </p:grpSpPr>
              <p:sp>
                <p:nvSpPr>
                  <p:cNvPr id="264360" name="Rectangle 123"/>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61" name="Rectangle 124"/>
                  <p:cNvSpPr>
                    <a:spLocks noChangeArrowheads="1"/>
                  </p:cNvSpPr>
                  <p:nvPr/>
                </p:nvSpPr>
                <p:spPr bwMode="auto">
                  <a:xfrm>
                    <a:off x="4489" y="1412"/>
                    <a:ext cx="43" cy="146"/>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57" name="Group 125"/>
                <p:cNvGrpSpPr>
                  <a:grpSpLocks/>
                </p:cNvGrpSpPr>
                <p:nvPr/>
              </p:nvGrpSpPr>
              <p:grpSpPr bwMode="auto">
                <a:xfrm>
                  <a:off x="4489" y="1412"/>
                  <a:ext cx="43" cy="146"/>
                  <a:chOff x="4489" y="1412"/>
                  <a:chExt cx="43" cy="146"/>
                </a:xfrm>
              </p:grpSpPr>
              <p:sp>
                <p:nvSpPr>
                  <p:cNvPr id="264358" name="Rectangle 126"/>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59" name="Rectangle 127"/>
                  <p:cNvSpPr>
                    <a:spLocks noChangeArrowheads="1"/>
                  </p:cNvSpPr>
                  <p:nvPr/>
                </p:nvSpPr>
                <p:spPr bwMode="auto">
                  <a:xfrm>
                    <a:off x="4489" y="1412"/>
                    <a:ext cx="43" cy="146"/>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grpSp>
            <p:nvGrpSpPr>
              <p:cNvPr id="264215" name="Group 130"/>
              <p:cNvGrpSpPr>
                <a:grpSpLocks/>
              </p:cNvGrpSpPr>
              <p:nvPr/>
            </p:nvGrpSpPr>
            <p:grpSpPr bwMode="auto">
              <a:xfrm>
                <a:off x="674233" y="2008939"/>
                <a:ext cx="112341" cy="336240"/>
                <a:chOff x="3891" y="1410"/>
                <a:chExt cx="43" cy="145"/>
              </a:xfrm>
            </p:grpSpPr>
            <p:sp>
              <p:nvSpPr>
                <p:cNvPr id="264354" name="Rectangle 131"/>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55" name="Rectangle 132"/>
                <p:cNvSpPr>
                  <a:spLocks noChangeArrowheads="1"/>
                </p:cNvSpPr>
                <p:nvPr/>
              </p:nvSpPr>
              <p:spPr bwMode="auto">
                <a:xfrm>
                  <a:off x="3891"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16" name="Group 133"/>
              <p:cNvGrpSpPr>
                <a:grpSpLocks/>
              </p:cNvGrpSpPr>
              <p:nvPr/>
            </p:nvGrpSpPr>
            <p:grpSpPr bwMode="auto">
              <a:xfrm>
                <a:off x="674233" y="2008939"/>
                <a:ext cx="112341" cy="336240"/>
                <a:chOff x="3891" y="1410"/>
                <a:chExt cx="43" cy="145"/>
              </a:xfrm>
            </p:grpSpPr>
            <p:sp>
              <p:nvSpPr>
                <p:cNvPr id="264352" name="Rectangle 134"/>
                <p:cNvSpPr>
                  <a:spLocks noChangeArrowheads="1"/>
                </p:cNvSpPr>
                <p:nvPr/>
              </p:nvSpPr>
              <p:spPr bwMode="auto">
                <a:xfrm>
                  <a:off x="3891"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53" name="Rectangle 135"/>
                <p:cNvSpPr>
                  <a:spLocks noChangeArrowheads="1"/>
                </p:cNvSpPr>
                <p:nvPr/>
              </p:nvSpPr>
              <p:spPr bwMode="auto">
                <a:xfrm>
                  <a:off x="3891"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17" name="Rectangle 136"/>
              <p:cNvSpPr>
                <a:spLocks noChangeArrowheads="1"/>
              </p:cNvSpPr>
              <p:nvPr/>
            </p:nvSpPr>
            <p:spPr bwMode="auto">
              <a:xfrm>
                <a:off x="67423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18" name="Rectangle 137"/>
              <p:cNvSpPr>
                <a:spLocks noChangeArrowheads="1"/>
              </p:cNvSpPr>
              <p:nvPr/>
            </p:nvSpPr>
            <p:spPr bwMode="auto">
              <a:xfrm>
                <a:off x="674233"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19" name="Rectangle 138"/>
              <p:cNvSpPr>
                <a:spLocks noChangeArrowheads="1"/>
              </p:cNvSpPr>
              <p:nvPr/>
            </p:nvSpPr>
            <p:spPr bwMode="auto">
              <a:xfrm>
                <a:off x="67423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0" name="Rectangle 139"/>
              <p:cNvSpPr>
                <a:spLocks noChangeArrowheads="1"/>
              </p:cNvSpPr>
              <p:nvPr/>
            </p:nvSpPr>
            <p:spPr bwMode="auto">
              <a:xfrm>
                <a:off x="674233"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1" name="Rectangle 140"/>
              <p:cNvSpPr>
                <a:spLocks noChangeArrowheads="1"/>
              </p:cNvSpPr>
              <p:nvPr/>
            </p:nvSpPr>
            <p:spPr bwMode="auto">
              <a:xfrm>
                <a:off x="67423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2" name="Rectangle 141"/>
              <p:cNvSpPr>
                <a:spLocks noChangeArrowheads="1"/>
              </p:cNvSpPr>
              <p:nvPr/>
            </p:nvSpPr>
            <p:spPr bwMode="auto">
              <a:xfrm>
                <a:off x="674233"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3" name="Rectangle 142"/>
              <p:cNvSpPr>
                <a:spLocks noChangeArrowheads="1"/>
              </p:cNvSpPr>
              <p:nvPr/>
            </p:nvSpPr>
            <p:spPr bwMode="auto">
              <a:xfrm>
                <a:off x="67423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4" name="Rectangle 143"/>
              <p:cNvSpPr>
                <a:spLocks noChangeArrowheads="1"/>
              </p:cNvSpPr>
              <p:nvPr/>
            </p:nvSpPr>
            <p:spPr bwMode="auto">
              <a:xfrm>
                <a:off x="674233"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25" name="Group 144"/>
              <p:cNvGrpSpPr>
                <a:grpSpLocks/>
              </p:cNvGrpSpPr>
              <p:nvPr/>
            </p:nvGrpSpPr>
            <p:grpSpPr bwMode="auto">
              <a:xfrm>
                <a:off x="901526" y="2008939"/>
                <a:ext cx="109728" cy="336240"/>
                <a:chOff x="3978" y="1410"/>
                <a:chExt cx="42" cy="145"/>
              </a:xfrm>
            </p:grpSpPr>
            <p:sp>
              <p:nvSpPr>
                <p:cNvPr id="264350" name="Rectangle 145"/>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51" name="Rectangle 146"/>
                <p:cNvSpPr>
                  <a:spLocks noChangeArrowheads="1"/>
                </p:cNvSpPr>
                <p:nvPr/>
              </p:nvSpPr>
              <p:spPr bwMode="auto">
                <a:xfrm>
                  <a:off x="3978" y="1410"/>
                  <a:ext cx="42"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26" name="Group 147"/>
              <p:cNvGrpSpPr>
                <a:grpSpLocks/>
              </p:cNvGrpSpPr>
              <p:nvPr/>
            </p:nvGrpSpPr>
            <p:grpSpPr bwMode="auto">
              <a:xfrm>
                <a:off x="901526" y="2008939"/>
                <a:ext cx="109728" cy="336240"/>
                <a:chOff x="3978" y="1410"/>
                <a:chExt cx="42" cy="145"/>
              </a:xfrm>
            </p:grpSpPr>
            <p:sp>
              <p:nvSpPr>
                <p:cNvPr id="264348" name="Rectangle 148"/>
                <p:cNvSpPr>
                  <a:spLocks noChangeArrowheads="1"/>
                </p:cNvSpPr>
                <p:nvPr/>
              </p:nvSpPr>
              <p:spPr bwMode="auto">
                <a:xfrm>
                  <a:off x="3978" y="1410"/>
                  <a:ext cx="42"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49" name="Rectangle 149"/>
                <p:cNvSpPr>
                  <a:spLocks noChangeArrowheads="1"/>
                </p:cNvSpPr>
                <p:nvPr/>
              </p:nvSpPr>
              <p:spPr bwMode="auto">
                <a:xfrm>
                  <a:off x="3978" y="1410"/>
                  <a:ext cx="42"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27" name="Rectangle 150"/>
              <p:cNvSpPr>
                <a:spLocks noChangeArrowheads="1"/>
              </p:cNvSpPr>
              <p:nvPr/>
            </p:nvSpPr>
            <p:spPr bwMode="auto">
              <a:xfrm>
                <a:off x="901526" y="2008939"/>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8" name="Rectangle 151"/>
              <p:cNvSpPr>
                <a:spLocks noChangeArrowheads="1"/>
              </p:cNvSpPr>
              <p:nvPr/>
            </p:nvSpPr>
            <p:spPr bwMode="auto">
              <a:xfrm>
                <a:off x="901526" y="2008939"/>
                <a:ext cx="109728"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29" name="Rectangle 152"/>
              <p:cNvSpPr>
                <a:spLocks noChangeArrowheads="1"/>
              </p:cNvSpPr>
              <p:nvPr/>
            </p:nvSpPr>
            <p:spPr bwMode="auto">
              <a:xfrm>
                <a:off x="901526" y="2008939"/>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0" name="Rectangle 153"/>
              <p:cNvSpPr>
                <a:spLocks noChangeArrowheads="1"/>
              </p:cNvSpPr>
              <p:nvPr/>
            </p:nvSpPr>
            <p:spPr bwMode="auto">
              <a:xfrm>
                <a:off x="901526" y="2008939"/>
                <a:ext cx="109728"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1" name="Rectangle 154"/>
              <p:cNvSpPr>
                <a:spLocks noChangeArrowheads="1"/>
              </p:cNvSpPr>
              <p:nvPr/>
            </p:nvSpPr>
            <p:spPr bwMode="auto">
              <a:xfrm>
                <a:off x="901526" y="2008939"/>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2" name="Rectangle 155"/>
              <p:cNvSpPr>
                <a:spLocks noChangeArrowheads="1"/>
              </p:cNvSpPr>
              <p:nvPr/>
            </p:nvSpPr>
            <p:spPr bwMode="auto">
              <a:xfrm>
                <a:off x="901526" y="2008939"/>
                <a:ext cx="109728"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3" name="Rectangle 156"/>
              <p:cNvSpPr>
                <a:spLocks noChangeArrowheads="1"/>
              </p:cNvSpPr>
              <p:nvPr/>
            </p:nvSpPr>
            <p:spPr bwMode="auto">
              <a:xfrm>
                <a:off x="901526" y="2008939"/>
                <a:ext cx="109728"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4" name="Rectangle 157"/>
              <p:cNvSpPr>
                <a:spLocks noChangeArrowheads="1"/>
              </p:cNvSpPr>
              <p:nvPr/>
            </p:nvSpPr>
            <p:spPr bwMode="auto">
              <a:xfrm>
                <a:off x="901526" y="2008939"/>
                <a:ext cx="109728"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35" name="Group 158"/>
              <p:cNvGrpSpPr>
                <a:grpSpLocks/>
              </p:cNvGrpSpPr>
              <p:nvPr/>
            </p:nvGrpSpPr>
            <p:grpSpPr bwMode="auto">
              <a:xfrm>
                <a:off x="1126207" y="2008939"/>
                <a:ext cx="112341" cy="336240"/>
                <a:chOff x="4064" y="1410"/>
                <a:chExt cx="43" cy="145"/>
              </a:xfrm>
            </p:grpSpPr>
            <p:sp>
              <p:nvSpPr>
                <p:cNvPr id="264346" name="Rectangle 159"/>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47" name="Rectangle 160"/>
                <p:cNvSpPr>
                  <a:spLocks noChangeArrowheads="1"/>
                </p:cNvSpPr>
                <p:nvPr/>
              </p:nvSpPr>
              <p:spPr bwMode="auto">
                <a:xfrm>
                  <a:off x="4064"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36" name="Group 161"/>
              <p:cNvGrpSpPr>
                <a:grpSpLocks/>
              </p:cNvGrpSpPr>
              <p:nvPr/>
            </p:nvGrpSpPr>
            <p:grpSpPr bwMode="auto">
              <a:xfrm>
                <a:off x="1126207" y="2008939"/>
                <a:ext cx="112341" cy="336240"/>
                <a:chOff x="4064" y="1410"/>
                <a:chExt cx="43" cy="145"/>
              </a:xfrm>
            </p:grpSpPr>
            <p:sp>
              <p:nvSpPr>
                <p:cNvPr id="264344" name="Rectangle 162"/>
                <p:cNvSpPr>
                  <a:spLocks noChangeArrowheads="1"/>
                </p:cNvSpPr>
                <p:nvPr/>
              </p:nvSpPr>
              <p:spPr bwMode="auto">
                <a:xfrm>
                  <a:off x="4064"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45" name="Rectangle 163"/>
                <p:cNvSpPr>
                  <a:spLocks noChangeArrowheads="1"/>
                </p:cNvSpPr>
                <p:nvPr/>
              </p:nvSpPr>
              <p:spPr bwMode="auto">
                <a:xfrm>
                  <a:off x="4064"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37" name="Rectangle 164"/>
              <p:cNvSpPr>
                <a:spLocks noChangeArrowheads="1"/>
              </p:cNvSpPr>
              <p:nvPr/>
            </p:nvSpPr>
            <p:spPr bwMode="auto">
              <a:xfrm>
                <a:off x="1126207"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8" name="Rectangle 165"/>
              <p:cNvSpPr>
                <a:spLocks noChangeArrowheads="1"/>
              </p:cNvSpPr>
              <p:nvPr/>
            </p:nvSpPr>
            <p:spPr bwMode="auto">
              <a:xfrm>
                <a:off x="1126207"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39" name="Rectangle 166"/>
              <p:cNvSpPr>
                <a:spLocks noChangeArrowheads="1"/>
              </p:cNvSpPr>
              <p:nvPr/>
            </p:nvSpPr>
            <p:spPr bwMode="auto">
              <a:xfrm>
                <a:off x="1126207"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0" name="Rectangle 167"/>
              <p:cNvSpPr>
                <a:spLocks noChangeArrowheads="1"/>
              </p:cNvSpPr>
              <p:nvPr/>
            </p:nvSpPr>
            <p:spPr bwMode="auto">
              <a:xfrm>
                <a:off x="1126207"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1" name="Rectangle 168"/>
              <p:cNvSpPr>
                <a:spLocks noChangeArrowheads="1"/>
              </p:cNvSpPr>
              <p:nvPr/>
            </p:nvSpPr>
            <p:spPr bwMode="auto">
              <a:xfrm>
                <a:off x="1126207"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2" name="Rectangle 169"/>
              <p:cNvSpPr>
                <a:spLocks noChangeArrowheads="1"/>
              </p:cNvSpPr>
              <p:nvPr/>
            </p:nvSpPr>
            <p:spPr bwMode="auto">
              <a:xfrm>
                <a:off x="1126207"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3" name="Rectangle 170"/>
              <p:cNvSpPr>
                <a:spLocks noChangeArrowheads="1"/>
              </p:cNvSpPr>
              <p:nvPr/>
            </p:nvSpPr>
            <p:spPr bwMode="auto">
              <a:xfrm>
                <a:off x="1126207"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4" name="Rectangle 171"/>
              <p:cNvSpPr>
                <a:spLocks noChangeArrowheads="1"/>
              </p:cNvSpPr>
              <p:nvPr/>
            </p:nvSpPr>
            <p:spPr bwMode="auto">
              <a:xfrm>
                <a:off x="1126207"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45" name="Group 172"/>
              <p:cNvGrpSpPr>
                <a:grpSpLocks/>
              </p:cNvGrpSpPr>
              <p:nvPr/>
            </p:nvGrpSpPr>
            <p:grpSpPr bwMode="auto">
              <a:xfrm>
                <a:off x="1350889" y="2008939"/>
                <a:ext cx="114953" cy="336240"/>
                <a:chOff x="4150" y="1410"/>
                <a:chExt cx="44" cy="145"/>
              </a:xfrm>
            </p:grpSpPr>
            <p:sp>
              <p:nvSpPr>
                <p:cNvPr id="264342" name="Rectangle 173"/>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43" name="Rectangle 174"/>
                <p:cNvSpPr>
                  <a:spLocks noChangeArrowheads="1"/>
                </p:cNvSpPr>
                <p:nvPr/>
              </p:nvSpPr>
              <p:spPr bwMode="auto">
                <a:xfrm>
                  <a:off x="4150"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46" name="Group 175"/>
              <p:cNvGrpSpPr>
                <a:grpSpLocks/>
              </p:cNvGrpSpPr>
              <p:nvPr/>
            </p:nvGrpSpPr>
            <p:grpSpPr bwMode="auto">
              <a:xfrm>
                <a:off x="1350889" y="2008939"/>
                <a:ext cx="114953" cy="336240"/>
                <a:chOff x="4150" y="1410"/>
                <a:chExt cx="44" cy="145"/>
              </a:xfrm>
            </p:grpSpPr>
            <p:sp>
              <p:nvSpPr>
                <p:cNvPr id="264340" name="Rectangle 176"/>
                <p:cNvSpPr>
                  <a:spLocks noChangeArrowheads="1"/>
                </p:cNvSpPr>
                <p:nvPr/>
              </p:nvSpPr>
              <p:spPr bwMode="auto">
                <a:xfrm>
                  <a:off x="4150"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41" name="Rectangle 177"/>
                <p:cNvSpPr>
                  <a:spLocks noChangeArrowheads="1"/>
                </p:cNvSpPr>
                <p:nvPr/>
              </p:nvSpPr>
              <p:spPr bwMode="auto">
                <a:xfrm>
                  <a:off x="4150"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47" name="Rectangle 178"/>
              <p:cNvSpPr>
                <a:spLocks noChangeArrowheads="1"/>
              </p:cNvSpPr>
              <p:nvPr/>
            </p:nvSpPr>
            <p:spPr bwMode="auto">
              <a:xfrm>
                <a:off x="135088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8" name="Rectangle 179"/>
              <p:cNvSpPr>
                <a:spLocks noChangeArrowheads="1"/>
              </p:cNvSpPr>
              <p:nvPr/>
            </p:nvSpPr>
            <p:spPr bwMode="auto">
              <a:xfrm>
                <a:off x="1350889" y="2008939"/>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49" name="Rectangle 180"/>
              <p:cNvSpPr>
                <a:spLocks noChangeArrowheads="1"/>
              </p:cNvSpPr>
              <p:nvPr/>
            </p:nvSpPr>
            <p:spPr bwMode="auto">
              <a:xfrm>
                <a:off x="135088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0" name="Rectangle 181"/>
              <p:cNvSpPr>
                <a:spLocks noChangeArrowheads="1"/>
              </p:cNvSpPr>
              <p:nvPr/>
            </p:nvSpPr>
            <p:spPr bwMode="auto">
              <a:xfrm>
                <a:off x="1350889" y="2008939"/>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1" name="Rectangle 182"/>
              <p:cNvSpPr>
                <a:spLocks noChangeArrowheads="1"/>
              </p:cNvSpPr>
              <p:nvPr/>
            </p:nvSpPr>
            <p:spPr bwMode="auto">
              <a:xfrm>
                <a:off x="135088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2" name="Rectangle 183"/>
              <p:cNvSpPr>
                <a:spLocks noChangeArrowheads="1"/>
              </p:cNvSpPr>
              <p:nvPr/>
            </p:nvSpPr>
            <p:spPr bwMode="auto">
              <a:xfrm>
                <a:off x="1350889" y="2008939"/>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3" name="Rectangle 184"/>
              <p:cNvSpPr>
                <a:spLocks noChangeArrowheads="1"/>
              </p:cNvSpPr>
              <p:nvPr/>
            </p:nvSpPr>
            <p:spPr bwMode="auto">
              <a:xfrm>
                <a:off x="135088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4" name="Rectangle 185"/>
              <p:cNvSpPr>
                <a:spLocks noChangeArrowheads="1"/>
              </p:cNvSpPr>
              <p:nvPr/>
            </p:nvSpPr>
            <p:spPr bwMode="auto">
              <a:xfrm>
                <a:off x="1350889" y="2008939"/>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55" name="Group 186"/>
              <p:cNvGrpSpPr>
                <a:grpSpLocks/>
              </p:cNvGrpSpPr>
              <p:nvPr/>
            </p:nvGrpSpPr>
            <p:grpSpPr bwMode="auto">
              <a:xfrm>
                <a:off x="1575570" y="2008939"/>
                <a:ext cx="114953" cy="336240"/>
                <a:chOff x="4236" y="1410"/>
                <a:chExt cx="44" cy="145"/>
              </a:xfrm>
            </p:grpSpPr>
            <p:sp>
              <p:nvSpPr>
                <p:cNvPr id="264338" name="Rectangle 187"/>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39" name="Rectangle 188"/>
                <p:cNvSpPr>
                  <a:spLocks noChangeArrowheads="1"/>
                </p:cNvSpPr>
                <p:nvPr/>
              </p:nvSpPr>
              <p:spPr bwMode="auto">
                <a:xfrm>
                  <a:off x="4236"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56" name="Group 189"/>
              <p:cNvGrpSpPr>
                <a:grpSpLocks/>
              </p:cNvGrpSpPr>
              <p:nvPr/>
            </p:nvGrpSpPr>
            <p:grpSpPr bwMode="auto">
              <a:xfrm>
                <a:off x="1575570" y="2008939"/>
                <a:ext cx="114953" cy="336240"/>
                <a:chOff x="4236" y="1410"/>
                <a:chExt cx="44" cy="145"/>
              </a:xfrm>
            </p:grpSpPr>
            <p:sp>
              <p:nvSpPr>
                <p:cNvPr id="264336" name="Rectangle 190"/>
                <p:cNvSpPr>
                  <a:spLocks noChangeArrowheads="1"/>
                </p:cNvSpPr>
                <p:nvPr/>
              </p:nvSpPr>
              <p:spPr bwMode="auto">
                <a:xfrm>
                  <a:off x="4236"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37" name="Rectangle 191"/>
                <p:cNvSpPr>
                  <a:spLocks noChangeArrowheads="1"/>
                </p:cNvSpPr>
                <p:nvPr/>
              </p:nvSpPr>
              <p:spPr bwMode="auto">
                <a:xfrm>
                  <a:off x="4236"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57" name="Rectangle 192"/>
              <p:cNvSpPr>
                <a:spLocks noChangeArrowheads="1"/>
              </p:cNvSpPr>
              <p:nvPr/>
            </p:nvSpPr>
            <p:spPr bwMode="auto">
              <a:xfrm>
                <a:off x="1575570"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8" name="Rectangle 193"/>
              <p:cNvSpPr>
                <a:spLocks noChangeArrowheads="1"/>
              </p:cNvSpPr>
              <p:nvPr/>
            </p:nvSpPr>
            <p:spPr bwMode="auto">
              <a:xfrm>
                <a:off x="1575570" y="2008939"/>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59" name="Rectangle 194"/>
              <p:cNvSpPr>
                <a:spLocks noChangeArrowheads="1"/>
              </p:cNvSpPr>
              <p:nvPr/>
            </p:nvSpPr>
            <p:spPr bwMode="auto">
              <a:xfrm>
                <a:off x="1575570"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0" name="Rectangle 195"/>
              <p:cNvSpPr>
                <a:spLocks noChangeArrowheads="1"/>
              </p:cNvSpPr>
              <p:nvPr/>
            </p:nvSpPr>
            <p:spPr bwMode="auto">
              <a:xfrm>
                <a:off x="1575570" y="2008939"/>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1" name="Rectangle 196"/>
              <p:cNvSpPr>
                <a:spLocks noChangeArrowheads="1"/>
              </p:cNvSpPr>
              <p:nvPr/>
            </p:nvSpPr>
            <p:spPr bwMode="auto">
              <a:xfrm>
                <a:off x="1575570"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2" name="Rectangle 197"/>
              <p:cNvSpPr>
                <a:spLocks noChangeArrowheads="1"/>
              </p:cNvSpPr>
              <p:nvPr/>
            </p:nvSpPr>
            <p:spPr bwMode="auto">
              <a:xfrm>
                <a:off x="1575570" y="2008939"/>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3" name="Rectangle 198"/>
              <p:cNvSpPr>
                <a:spLocks noChangeArrowheads="1"/>
              </p:cNvSpPr>
              <p:nvPr/>
            </p:nvSpPr>
            <p:spPr bwMode="auto">
              <a:xfrm>
                <a:off x="1575570"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4" name="Rectangle 199"/>
              <p:cNvSpPr>
                <a:spLocks noChangeArrowheads="1"/>
              </p:cNvSpPr>
              <p:nvPr/>
            </p:nvSpPr>
            <p:spPr bwMode="auto">
              <a:xfrm>
                <a:off x="1575570" y="2008939"/>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65" name="Group 200"/>
              <p:cNvGrpSpPr>
                <a:grpSpLocks/>
              </p:cNvGrpSpPr>
              <p:nvPr/>
            </p:nvGrpSpPr>
            <p:grpSpPr bwMode="auto">
              <a:xfrm>
                <a:off x="446939" y="2345179"/>
                <a:ext cx="3205625" cy="102031"/>
                <a:chOff x="3804" y="1555"/>
                <a:chExt cx="1227" cy="44"/>
              </a:xfrm>
            </p:grpSpPr>
            <p:sp>
              <p:nvSpPr>
                <p:cNvPr id="264334" name="Rectangle 201"/>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35" name="Rectangle 202"/>
                <p:cNvSpPr>
                  <a:spLocks noChangeArrowheads="1"/>
                </p:cNvSpPr>
                <p:nvPr/>
              </p:nvSpPr>
              <p:spPr bwMode="auto">
                <a:xfrm>
                  <a:off x="3804" y="1555"/>
                  <a:ext cx="1227" cy="44"/>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66" name="Group 203"/>
              <p:cNvGrpSpPr>
                <a:grpSpLocks/>
              </p:cNvGrpSpPr>
              <p:nvPr/>
            </p:nvGrpSpPr>
            <p:grpSpPr bwMode="auto">
              <a:xfrm>
                <a:off x="446939" y="2345179"/>
                <a:ext cx="3205625" cy="102031"/>
                <a:chOff x="3804" y="1555"/>
                <a:chExt cx="1227" cy="44"/>
              </a:xfrm>
            </p:grpSpPr>
            <p:sp>
              <p:nvSpPr>
                <p:cNvPr id="264332" name="Rectangle 204"/>
                <p:cNvSpPr>
                  <a:spLocks noChangeArrowheads="1"/>
                </p:cNvSpPr>
                <p:nvPr/>
              </p:nvSpPr>
              <p:spPr bwMode="auto">
                <a:xfrm>
                  <a:off x="3804" y="1555"/>
                  <a:ext cx="1227" cy="4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33" name="Rectangle 205"/>
                <p:cNvSpPr>
                  <a:spLocks noChangeArrowheads="1"/>
                </p:cNvSpPr>
                <p:nvPr/>
              </p:nvSpPr>
              <p:spPr bwMode="auto">
                <a:xfrm>
                  <a:off x="3804" y="1555"/>
                  <a:ext cx="1227" cy="44"/>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67" name="Rectangle 206"/>
              <p:cNvSpPr>
                <a:spLocks noChangeArrowheads="1"/>
              </p:cNvSpPr>
              <p:nvPr/>
            </p:nvSpPr>
            <p:spPr bwMode="auto">
              <a:xfrm>
                <a:off x="446939" y="2345179"/>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8" name="Rectangle 207"/>
              <p:cNvSpPr>
                <a:spLocks noChangeArrowheads="1"/>
              </p:cNvSpPr>
              <p:nvPr/>
            </p:nvSpPr>
            <p:spPr bwMode="auto">
              <a:xfrm>
                <a:off x="446939" y="2345179"/>
                <a:ext cx="3205625" cy="102031"/>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69" name="Rectangle 208"/>
              <p:cNvSpPr>
                <a:spLocks noChangeArrowheads="1"/>
              </p:cNvSpPr>
              <p:nvPr/>
            </p:nvSpPr>
            <p:spPr bwMode="auto">
              <a:xfrm>
                <a:off x="446939" y="2345179"/>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0" name="Rectangle 209"/>
              <p:cNvSpPr>
                <a:spLocks noChangeArrowheads="1"/>
              </p:cNvSpPr>
              <p:nvPr/>
            </p:nvSpPr>
            <p:spPr bwMode="auto">
              <a:xfrm>
                <a:off x="446939" y="2345179"/>
                <a:ext cx="3205625" cy="102031"/>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1" name="Rectangle 210"/>
              <p:cNvSpPr>
                <a:spLocks noChangeArrowheads="1"/>
              </p:cNvSpPr>
              <p:nvPr/>
            </p:nvSpPr>
            <p:spPr bwMode="auto">
              <a:xfrm>
                <a:off x="446939" y="2345179"/>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2" name="Rectangle 211"/>
              <p:cNvSpPr>
                <a:spLocks noChangeArrowheads="1"/>
              </p:cNvSpPr>
              <p:nvPr/>
            </p:nvSpPr>
            <p:spPr bwMode="auto">
              <a:xfrm>
                <a:off x="446939" y="2345179"/>
                <a:ext cx="3205625" cy="102031"/>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3" name="Rectangle 212"/>
              <p:cNvSpPr>
                <a:spLocks noChangeArrowheads="1"/>
              </p:cNvSpPr>
              <p:nvPr/>
            </p:nvSpPr>
            <p:spPr bwMode="auto">
              <a:xfrm>
                <a:off x="446939" y="2345179"/>
                <a:ext cx="3205625" cy="10203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4" name="Rectangle 213"/>
              <p:cNvSpPr>
                <a:spLocks noChangeArrowheads="1"/>
              </p:cNvSpPr>
              <p:nvPr/>
            </p:nvSpPr>
            <p:spPr bwMode="auto">
              <a:xfrm>
                <a:off x="446939" y="2345179"/>
                <a:ext cx="3205625" cy="102031"/>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75" name="Group 214"/>
              <p:cNvGrpSpPr>
                <a:grpSpLocks/>
              </p:cNvGrpSpPr>
              <p:nvPr/>
            </p:nvGrpSpPr>
            <p:grpSpPr bwMode="auto">
              <a:xfrm>
                <a:off x="446939" y="2008939"/>
                <a:ext cx="114953" cy="336240"/>
                <a:chOff x="3804" y="1410"/>
                <a:chExt cx="44" cy="145"/>
              </a:xfrm>
            </p:grpSpPr>
            <p:sp>
              <p:nvSpPr>
                <p:cNvPr id="264330" name="Rectangle 215"/>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31" name="Rectangle 216"/>
                <p:cNvSpPr>
                  <a:spLocks noChangeArrowheads="1"/>
                </p:cNvSpPr>
                <p:nvPr/>
              </p:nvSpPr>
              <p:spPr bwMode="auto">
                <a:xfrm>
                  <a:off x="3804" y="1410"/>
                  <a:ext cx="44"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76" name="Group 217"/>
              <p:cNvGrpSpPr>
                <a:grpSpLocks/>
              </p:cNvGrpSpPr>
              <p:nvPr/>
            </p:nvGrpSpPr>
            <p:grpSpPr bwMode="auto">
              <a:xfrm>
                <a:off x="446939" y="2008939"/>
                <a:ext cx="114953" cy="336240"/>
                <a:chOff x="3804" y="1410"/>
                <a:chExt cx="44" cy="145"/>
              </a:xfrm>
            </p:grpSpPr>
            <p:sp>
              <p:nvSpPr>
                <p:cNvPr id="264328" name="Rectangle 218"/>
                <p:cNvSpPr>
                  <a:spLocks noChangeArrowheads="1"/>
                </p:cNvSpPr>
                <p:nvPr/>
              </p:nvSpPr>
              <p:spPr bwMode="auto">
                <a:xfrm>
                  <a:off x="3804" y="1410"/>
                  <a:ext cx="44"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29" name="Rectangle 219"/>
                <p:cNvSpPr>
                  <a:spLocks noChangeArrowheads="1"/>
                </p:cNvSpPr>
                <p:nvPr/>
              </p:nvSpPr>
              <p:spPr bwMode="auto">
                <a:xfrm>
                  <a:off x="3804" y="1410"/>
                  <a:ext cx="44"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77" name="Rectangle 220"/>
              <p:cNvSpPr>
                <a:spLocks noChangeArrowheads="1"/>
              </p:cNvSpPr>
              <p:nvPr/>
            </p:nvSpPr>
            <p:spPr bwMode="auto">
              <a:xfrm>
                <a:off x="44693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8" name="Rectangle 221"/>
              <p:cNvSpPr>
                <a:spLocks noChangeArrowheads="1"/>
              </p:cNvSpPr>
              <p:nvPr/>
            </p:nvSpPr>
            <p:spPr bwMode="auto">
              <a:xfrm>
                <a:off x="446939" y="2008939"/>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79" name="Rectangle 222"/>
              <p:cNvSpPr>
                <a:spLocks noChangeArrowheads="1"/>
              </p:cNvSpPr>
              <p:nvPr/>
            </p:nvSpPr>
            <p:spPr bwMode="auto">
              <a:xfrm>
                <a:off x="44693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0" name="Rectangle 223"/>
              <p:cNvSpPr>
                <a:spLocks noChangeArrowheads="1"/>
              </p:cNvSpPr>
              <p:nvPr/>
            </p:nvSpPr>
            <p:spPr bwMode="auto">
              <a:xfrm>
                <a:off x="446939" y="2008939"/>
                <a:ext cx="114953"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1" name="Rectangle 224"/>
              <p:cNvSpPr>
                <a:spLocks noChangeArrowheads="1"/>
              </p:cNvSpPr>
              <p:nvPr/>
            </p:nvSpPr>
            <p:spPr bwMode="auto">
              <a:xfrm>
                <a:off x="44693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2" name="Rectangle 225"/>
              <p:cNvSpPr>
                <a:spLocks noChangeArrowheads="1"/>
              </p:cNvSpPr>
              <p:nvPr/>
            </p:nvSpPr>
            <p:spPr bwMode="auto">
              <a:xfrm>
                <a:off x="446939" y="2008939"/>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3" name="Rectangle 226"/>
              <p:cNvSpPr>
                <a:spLocks noChangeArrowheads="1"/>
              </p:cNvSpPr>
              <p:nvPr/>
            </p:nvSpPr>
            <p:spPr bwMode="auto">
              <a:xfrm>
                <a:off x="446939" y="2008939"/>
                <a:ext cx="114953"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4" name="Rectangle 227"/>
              <p:cNvSpPr>
                <a:spLocks noChangeArrowheads="1"/>
              </p:cNvSpPr>
              <p:nvPr/>
            </p:nvSpPr>
            <p:spPr bwMode="auto">
              <a:xfrm>
                <a:off x="446939" y="2008939"/>
                <a:ext cx="114953"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85" name="Group 228"/>
              <p:cNvGrpSpPr>
                <a:grpSpLocks/>
              </p:cNvGrpSpPr>
              <p:nvPr/>
            </p:nvGrpSpPr>
            <p:grpSpPr bwMode="auto">
              <a:xfrm>
                <a:off x="2887081" y="2008939"/>
                <a:ext cx="112341" cy="336240"/>
                <a:chOff x="4738" y="1410"/>
                <a:chExt cx="43" cy="145"/>
              </a:xfrm>
            </p:grpSpPr>
            <p:sp>
              <p:nvSpPr>
                <p:cNvPr id="264326" name="Rectangle 229"/>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27" name="Rectangle 230"/>
                <p:cNvSpPr>
                  <a:spLocks noChangeArrowheads="1"/>
                </p:cNvSpPr>
                <p:nvPr/>
              </p:nvSpPr>
              <p:spPr bwMode="auto">
                <a:xfrm>
                  <a:off x="473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86" name="Group 231"/>
              <p:cNvGrpSpPr>
                <a:grpSpLocks/>
              </p:cNvGrpSpPr>
              <p:nvPr/>
            </p:nvGrpSpPr>
            <p:grpSpPr bwMode="auto">
              <a:xfrm>
                <a:off x="2887081" y="2008939"/>
                <a:ext cx="112341" cy="336240"/>
                <a:chOff x="4738" y="1410"/>
                <a:chExt cx="43" cy="145"/>
              </a:xfrm>
            </p:grpSpPr>
            <p:sp>
              <p:nvSpPr>
                <p:cNvPr id="264324" name="Rectangle 232"/>
                <p:cNvSpPr>
                  <a:spLocks noChangeArrowheads="1"/>
                </p:cNvSpPr>
                <p:nvPr/>
              </p:nvSpPr>
              <p:spPr bwMode="auto">
                <a:xfrm>
                  <a:off x="473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25" name="Rectangle 233"/>
                <p:cNvSpPr>
                  <a:spLocks noChangeArrowheads="1"/>
                </p:cNvSpPr>
                <p:nvPr/>
              </p:nvSpPr>
              <p:spPr bwMode="auto">
                <a:xfrm>
                  <a:off x="473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87" name="Rectangle 234"/>
              <p:cNvSpPr>
                <a:spLocks noChangeArrowheads="1"/>
              </p:cNvSpPr>
              <p:nvPr/>
            </p:nvSpPr>
            <p:spPr bwMode="auto">
              <a:xfrm>
                <a:off x="2887081"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8" name="Rectangle 235"/>
              <p:cNvSpPr>
                <a:spLocks noChangeArrowheads="1"/>
              </p:cNvSpPr>
              <p:nvPr/>
            </p:nvSpPr>
            <p:spPr bwMode="auto">
              <a:xfrm>
                <a:off x="2887081"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89" name="Rectangle 236"/>
              <p:cNvSpPr>
                <a:spLocks noChangeArrowheads="1"/>
              </p:cNvSpPr>
              <p:nvPr/>
            </p:nvSpPr>
            <p:spPr bwMode="auto">
              <a:xfrm>
                <a:off x="2887081"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0" name="Rectangle 237"/>
              <p:cNvSpPr>
                <a:spLocks noChangeArrowheads="1"/>
              </p:cNvSpPr>
              <p:nvPr/>
            </p:nvSpPr>
            <p:spPr bwMode="auto">
              <a:xfrm>
                <a:off x="2887081"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1" name="Rectangle 238"/>
              <p:cNvSpPr>
                <a:spLocks noChangeArrowheads="1"/>
              </p:cNvSpPr>
              <p:nvPr/>
            </p:nvSpPr>
            <p:spPr bwMode="auto">
              <a:xfrm>
                <a:off x="2887081"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2" name="Rectangle 239"/>
              <p:cNvSpPr>
                <a:spLocks noChangeArrowheads="1"/>
              </p:cNvSpPr>
              <p:nvPr/>
            </p:nvSpPr>
            <p:spPr bwMode="auto">
              <a:xfrm>
                <a:off x="2887081"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3" name="Rectangle 240"/>
              <p:cNvSpPr>
                <a:spLocks noChangeArrowheads="1"/>
              </p:cNvSpPr>
              <p:nvPr/>
            </p:nvSpPr>
            <p:spPr bwMode="auto">
              <a:xfrm>
                <a:off x="2887081"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4" name="Rectangle 241"/>
              <p:cNvSpPr>
                <a:spLocks noChangeArrowheads="1"/>
              </p:cNvSpPr>
              <p:nvPr/>
            </p:nvSpPr>
            <p:spPr bwMode="auto">
              <a:xfrm>
                <a:off x="2887081"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295" name="Group 242"/>
              <p:cNvGrpSpPr>
                <a:grpSpLocks/>
              </p:cNvGrpSpPr>
              <p:nvPr/>
            </p:nvGrpSpPr>
            <p:grpSpPr bwMode="auto">
              <a:xfrm>
                <a:off x="3540223" y="2008939"/>
                <a:ext cx="112341" cy="336240"/>
                <a:chOff x="4988" y="1410"/>
                <a:chExt cx="43" cy="145"/>
              </a:xfrm>
            </p:grpSpPr>
            <p:sp>
              <p:nvSpPr>
                <p:cNvPr id="264322" name="Rectangle 243"/>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23" name="Rectangle 244"/>
                <p:cNvSpPr>
                  <a:spLocks noChangeArrowheads="1"/>
                </p:cNvSpPr>
                <p:nvPr/>
              </p:nvSpPr>
              <p:spPr bwMode="auto">
                <a:xfrm>
                  <a:off x="4988" y="1410"/>
                  <a:ext cx="43" cy="145"/>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296" name="Group 245"/>
              <p:cNvGrpSpPr>
                <a:grpSpLocks/>
              </p:cNvGrpSpPr>
              <p:nvPr/>
            </p:nvGrpSpPr>
            <p:grpSpPr bwMode="auto">
              <a:xfrm>
                <a:off x="3540223" y="2008939"/>
                <a:ext cx="112341" cy="336240"/>
                <a:chOff x="4988" y="1410"/>
                <a:chExt cx="43" cy="145"/>
              </a:xfrm>
            </p:grpSpPr>
            <p:sp>
              <p:nvSpPr>
                <p:cNvPr id="264320" name="Rectangle 246"/>
                <p:cNvSpPr>
                  <a:spLocks noChangeArrowheads="1"/>
                </p:cNvSpPr>
                <p:nvPr/>
              </p:nvSpPr>
              <p:spPr bwMode="auto">
                <a:xfrm>
                  <a:off x="4988" y="1410"/>
                  <a:ext cx="43" cy="1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21" name="Rectangle 247"/>
                <p:cNvSpPr>
                  <a:spLocks noChangeArrowheads="1"/>
                </p:cNvSpPr>
                <p:nvPr/>
              </p:nvSpPr>
              <p:spPr bwMode="auto">
                <a:xfrm>
                  <a:off x="4988" y="1410"/>
                  <a:ext cx="43" cy="145"/>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297" name="Rectangle 248"/>
              <p:cNvSpPr>
                <a:spLocks noChangeArrowheads="1"/>
              </p:cNvSpPr>
              <p:nvPr/>
            </p:nvSpPr>
            <p:spPr bwMode="auto">
              <a:xfrm>
                <a:off x="354022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8" name="Rectangle 249"/>
              <p:cNvSpPr>
                <a:spLocks noChangeArrowheads="1"/>
              </p:cNvSpPr>
              <p:nvPr/>
            </p:nvSpPr>
            <p:spPr bwMode="auto">
              <a:xfrm>
                <a:off x="3540223"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299" name="Rectangle 250"/>
              <p:cNvSpPr>
                <a:spLocks noChangeArrowheads="1"/>
              </p:cNvSpPr>
              <p:nvPr/>
            </p:nvSpPr>
            <p:spPr bwMode="auto">
              <a:xfrm>
                <a:off x="354022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0" name="Rectangle 251"/>
              <p:cNvSpPr>
                <a:spLocks noChangeArrowheads="1"/>
              </p:cNvSpPr>
              <p:nvPr/>
            </p:nvSpPr>
            <p:spPr bwMode="auto">
              <a:xfrm>
                <a:off x="3540223" y="2008939"/>
                <a:ext cx="112341" cy="336240"/>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1" name="Rectangle 252"/>
              <p:cNvSpPr>
                <a:spLocks noChangeArrowheads="1"/>
              </p:cNvSpPr>
              <p:nvPr/>
            </p:nvSpPr>
            <p:spPr bwMode="auto">
              <a:xfrm>
                <a:off x="354022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2" name="Rectangle 253"/>
              <p:cNvSpPr>
                <a:spLocks noChangeArrowheads="1"/>
              </p:cNvSpPr>
              <p:nvPr/>
            </p:nvSpPr>
            <p:spPr bwMode="auto">
              <a:xfrm>
                <a:off x="3540223"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3" name="Rectangle 254"/>
              <p:cNvSpPr>
                <a:spLocks noChangeArrowheads="1"/>
              </p:cNvSpPr>
              <p:nvPr/>
            </p:nvSpPr>
            <p:spPr bwMode="auto">
              <a:xfrm>
                <a:off x="3540223" y="2008939"/>
                <a:ext cx="112341" cy="336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4" name="Rectangle 255"/>
              <p:cNvSpPr>
                <a:spLocks noChangeArrowheads="1"/>
              </p:cNvSpPr>
              <p:nvPr/>
            </p:nvSpPr>
            <p:spPr bwMode="auto">
              <a:xfrm>
                <a:off x="3540223" y="2008939"/>
                <a:ext cx="112341" cy="336240"/>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nvGrpSpPr>
              <p:cNvPr id="264305" name="Group 293"/>
              <p:cNvGrpSpPr>
                <a:grpSpLocks/>
              </p:cNvGrpSpPr>
              <p:nvPr/>
            </p:nvGrpSpPr>
            <p:grpSpPr bwMode="auto">
              <a:xfrm>
                <a:off x="2236550" y="2013577"/>
                <a:ext cx="112341" cy="338559"/>
                <a:chOff x="4489" y="1412"/>
                <a:chExt cx="43" cy="146"/>
              </a:xfrm>
            </p:grpSpPr>
            <p:sp>
              <p:nvSpPr>
                <p:cNvPr id="264318" name="Rectangle 294"/>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9" name="Rectangle 295"/>
                <p:cNvSpPr>
                  <a:spLocks noChangeArrowheads="1"/>
                </p:cNvSpPr>
                <p:nvPr/>
              </p:nvSpPr>
              <p:spPr bwMode="auto">
                <a:xfrm>
                  <a:off x="4489" y="1412"/>
                  <a:ext cx="43" cy="146"/>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grpSp>
            <p:nvGrpSpPr>
              <p:cNvPr id="264306" name="Group 296"/>
              <p:cNvGrpSpPr>
                <a:grpSpLocks/>
              </p:cNvGrpSpPr>
              <p:nvPr/>
            </p:nvGrpSpPr>
            <p:grpSpPr bwMode="auto">
              <a:xfrm>
                <a:off x="2236550" y="2013577"/>
                <a:ext cx="112341" cy="338559"/>
                <a:chOff x="4489" y="1412"/>
                <a:chExt cx="43" cy="146"/>
              </a:xfrm>
            </p:grpSpPr>
            <p:sp>
              <p:nvSpPr>
                <p:cNvPr id="264316" name="Rectangle 297"/>
                <p:cNvSpPr>
                  <a:spLocks noChangeArrowheads="1"/>
                </p:cNvSpPr>
                <p:nvPr/>
              </p:nvSpPr>
              <p:spPr bwMode="auto">
                <a:xfrm>
                  <a:off x="4489" y="1412"/>
                  <a:ext cx="43" cy="14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7" name="Rectangle 298"/>
                <p:cNvSpPr>
                  <a:spLocks noChangeArrowheads="1"/>
                </p:cNvSpPr>
                <p:nvPr/>
              </p:nvSpPr>
              <p:spPr bwMode="auto">
                <a:xfrm>
                  <a:off x="4489" y="1412"/>
                  <a:ext cx="43" cy="146"/>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grpSp>
          <p:sp>
            <p:nvSpPr>
              <p:cNvPr id="264307" name="Rectangle 299"/>
              <p:cNvSpPr>
                <a:spLocks noChangeArrowheads="1"/>
              </p:cNvSpPr>
              <p:nvPr/>
            </p:nvSpPr>
            <p:spPr bwMode="auto">
              <a:xfrm>
                <a:off x="2236550" y="2013577"/>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8" name="Rectangle 300"/>
              <p:cNvSpPr>
                <a:spLocks noChangeArrowheads="1"/>
              </p:cNvSpPr>
              <p:nvPr/>
            </p:nvSpPr>
            <p:spPr bwMode="auto">
              <a:xfrm>
                <a:off x="2236550" y="2013577"/>
                <a:ext cx="112341" cy="338559"/>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09" name="Rectangle 301"/>
              <p:cNvSpPr>
                <a:spLocks noChangeArrowheads="1"/>
              </p:cNvSpPr>
              <p:nvPr/>
            </p:nvSpPr>
            <p:spPr bwMode="auto">
              <a:xfrm>
                <a:off x="2236550" y="2013577"/>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0" name="Rectangle 302"/>
              <p:cNvSpPr>
                <a:spLocks noChangeArrowheads="1"/>
              </p:cNvSpPr>
              <p:nvPr/>
            </p:nvSpPr>
            <p:spPr bwMode="auto">
              <a:xfrm>
                <a:off x="2236550" y="2013577"/>
                <a:ext cx="112341" cy="338559"/>
              </a:xfrm>
              <a:prstGeom prst="rect">
                <a:avLst/>
              </a:prstGeom>
              <a:noFill/>
              <a:ln w="4763"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1" name="Rectangle 303"/>
              <p:cNvSpPr>
                <a:spLocks noChangeArrowheads="1"/>
              </p:cNvSpPr>
              <p:nvPr/>
            </p:nvSpPr>
            <p:spPr bwMode="auto">
              <a:xfrm>
                <a:off x="2236550" y="2013577"/>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2" name="Rectangle 304"/>
              <p:cNvSpPr>
                <a:spLocks noChangeArrowheads="1"/>
              </p:cNvSpPr>
              <p:nvPr/>
            </p:nvSpPr>
            <p:spPr bwMode="auto">
              <a:xfrm>
                <a:off x="2236550" y="2013577"/>
                <a:ext cx="112341" cy="338559"/>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3" name="Rectangle 305"/>
              <p:cNvSpPr>
                <a:spLocks noChangeArrowheads="1"/>
              </p:cNvSpPr>
              <p:nvPr/>
            </p:nvSpPr>
            <p:spPr bwMode="auto">
              <a:xfrm>
                <a:off x="2236550" y="2013577"/>
                <a:ext cx="112341" cy="33855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264314" name="Rectangle 306"/>
              <p:cNvSpPr>
                <a:spLocks noChangeArrowheads="1"/>
              </p:cNvSpPr>
              <p:nvPr/>
            </p:nvSpPr>
            <p:spPr bwMode="auto">
              <a:xfrm>
                <a:off x="2236550" y="2013577"/>
                <a:ext cx="112341" cy="338559"/>
              </a:xfrm>
              <a:prstGeom prst="rect">
                <a:avLst/>
              </a:prstGeom>
              <a:noFill/>
              <a:ln w="6350" cap="rnd">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marL="742950"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marL="1143000"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marL="16002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marL="2057400"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marL="25146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marL="29718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marL="34290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marL="3886200"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eaLnBrk="1" hangingPunct="1">
                  <a:spcBef>
                    <a:spcPct val="0"/>
                  </a:spcBef>
                  <a:buClrTx/>
                  <a:buFontTx/>
                  <a:buNone/>
                </a:pPr>
                <a:endParaRPr lang="en-US" altLang="en-US" b="0">
                  <a:solidFill>
                    <a:srgbClr val="000000"/>
                  </a:solidFill>
                  <a:latin typeface="Times New Roman" panose="02020603050405020304" pitchFamily="18" charset="0"/>
                </a:endParaRPr>
              </a:p>
            </p:txBody>
          </p:sp>
          <p:sp>
            <p:nvSpPr>
              <p:cNvPr id="55444" name="Rectangle 256"/>
              <p:cNvSpPr>
                <a:spLocks noChangeArrowheads="1"/>
              </p:cNvSpPr>
              <p:nvPr/>
            </p:nvSpPr>
            <p:spPr bwMode="auto">
              <a:xfrm>
                <a:off x="415097" y="2409035"/>
                <a:ext cx="3266206" cy="304449"/>
              </a:xfrm>
              <a:prstGeom prst="rect">
                <a:avLst/>
              </a:prstGeom>
              <a:solidFill>
                <a:schemeClr val="bg2">
                  <a:lumMod val="60000"/>
                  <a:lumOff val="40000"/>
                </a:schemeClr>
              </a:solidFill>
              <a:ln w="9525">
                <a:noFill/>
                <a:miter lim="800000"/>
                <a:headEnd/>
                <a:tailEnd/>
              </a:ln>
            </p:spPr>
            <p:txBody>
              <a:bodyPr/>
              <a:lstStyle/>
              <a:p>
                <a:pPr>
                  <a:defRPr/>
                </a:pPr>
                <a:endParaRPr lang="en-US">
                  <a:solidFill>
                    <a:srgbClr val="000000"/>
                  </a:solidFill>
                </a:endParaRPr>
              </a:p>
            </p:txBody>
          </p:sp>
        </p:grpSp>
        <p:sp>
          <p:nvSpPr>
            <p:cNvPr id="237" name="TextBox 236"/>
            <p:cNvSpPr txBox="1"/>
            <p:nvPr/>
          </p:nvSpPr>
          <p:spPr>
            <a:xfrm>
              <a:off x="3761760" y="3918539"/>
              <a:ext cx="571348" cy="938719"/>
            </a:xfrm>
            <a:prstGeom prst="rect">
              <a:avLst/>
            </a:prstGeom>
            <a:noFill/>
          </p:spPr>
          <p:txBody>
            <a:bodyPr wrap="none">
              <a:spAutoFit/>
            </a:bodyPr>
            <a:lstStyle/>
            <a:p>
              <a:pPr>
                <a:defRPr/>
              </a:pPr>
              <a:r>
                <a:rPr lang="en-US" sz="5500" b="1" dirty="0">
                  <a:solidFill>
                    <a:srgbClr val="006600"/>
                  </a:solidFill>
                  <a:effectLst>
                    <a:outerShdw blurRad="38100" dist="38100" dir="2700000" algn="tl">
                      <a:srgbClr val="000000">
                        <a:alpha val="43137"/>
                      </a:srgbClr>
                    </a:outerShdw>
                  </a:effectLst>
                  <a:latin typeface="Arial"/>
                </a:rPr>
                <a:t>√</a:t>
              </a:r>
            </a:p>
          </p:txBody>
        </p:sp>
      </p:grpSp>
      <p:sp>
        <p:nvSpPr>
          <p:cNvPr id="264202" name="Footer Placeholder 2"/>
          <p:cNvSpPr txBox="1">
            <a:spLocks/>
          </p:cNvSpPr>
          <p:nvPr/>
        </p:nvSpPr>
        <p:spPr bwMode="auto">
          <a:xfrm>
            <a:off x="8610600" y="66294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A6A"/>
              </a:buClr>
              <a:buFont typeface="Arial" panose="020B0604020202020204" pitchFamily="34" charset="0"/>
              <a:buChar char="ₒ"/>
              <a:defRPr sz="2400" b="1">
                <a:solidFill>
                  <a:srgbClr val="5F5F5F"/>
                </a:solidFill>
                <a:latin typeface="Arial Narrow" panose="020B0606020202030204" pitchFamily="34" charset="0"/>
                <a:cs typeface="Arial" panose="020B0604020202020204" pitchFamily="34" charset="0"/>
              </a:defRPr>
            </a:lvl1pPr>
            <a:lvl2pPr indent="-285750" eaLnBrk="0" hangingPunct="0">
              <a:spcBef>
                <a:spcPct val="20000"/>
              </a:spcBef>
              <a:buClr>
                <a:srgbClr val="004A6A"/>
              </a:buClr>
              <a:buFont typeface="Arial Narrow" panose="020B0606020202030204" pitchFamily="34" charset="0"/>
              <a:buChar char="»"/>
              <a:defRPr sz="2000">
                <a:solidFill>
                  <a:srgbClr val="5F5F5F"/>
                </a:solidFill>
                <a:latin typeface="Arial Narrow" panose="020B0606020202030204" pitchFamily="34" charset="0"/>
                <a:cs typeface="Arial" panose="020B0604020202020204" pitchFamily="34" charset="0"/>
              </a:defRPr>
            </a:lvl2pPr>
            <a:lvl3pPr indent="-228600" eaLnBrk="0" hangingPunct="0">
              <a:spcBef>
                <a:spcPct val="20000"/>
              </a:spcBef>
              <a:buClr>
                <a:srgbClr val="004A6A"/>
              </a:buClr>
              <a:buFont typeface="Arial Narrow" panose="020B0606020202030204" pitchFamily="34" charset="0"/>
              <a:buChar char="›"/>
              <a:defRPr>
                <a:solidFill>
                  <a:srgbClr val="5F5F5F"/>
                </a:solidFill>
                <a:latin typeface="Arial Narrow" panose="020B0606020202030204" pitchFamily="34" charset="0"/>
                <a:cs typeface="Arial" panose="020B0604020202020204" pitchFamily="34" charset="0"/>
              </a:defRPr>
            </a:lvl3pPr>
            <a:lvl4pPr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4pPr>
            <a:lvl5pPr indent="-228600" eaLnBrk="0" hangingPunct="0">
              <a:spcBef>
                <a:spcPct val="20000"/>
              </a:spcBef>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5pPr>
            <a:lvl6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6pPr>
            <a:lvl7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7pPr>
            <a:lvl8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8pPr>
            <a:lvl9pPr indent="-228600" eaLnBrk="0" fontAlgn="base" hangingPunct="0">
              <a:spcBef>
                <a:spcPct val="20000"/>
              </a:spcBef>
              <a:spcAft>
                <a:spcPct val="0"/>
              </a:spcAft>
              <a:buClr>
                <a:srgbClr val="004A6A"/>
              </a:buClr>
              <a:buFont typeface="Arial" panose="020B0604020202020204" pitchFamily="34" charset="0"/>
              <a:buChar char="−"/>
              <a:defRPr sz="1600">
                <a:solidFill>
                  <a:srgbClr val="5F5F5F"/>
                </a:solidFill>
                <a:latin typeface="Arial Narrow" panose="020B0606020202030204" pitchFamily="34" charset="0"/>
                <a:cs typeface="Arial" panose="020B0604020202020204" pitchFamily="34" charset="0"/>
              </a:defRPr>
            </a:lvl9pPr>
          </a:lstStyle>
          <a:p>
            <a:pPr algn="ctr" eaLnBrk="1" hangingPunct="1">
              <a:spcBef>
                <a:spcPct val="0"/>
              </a:spcBef>
              <a:buClrTx/>
              <a:buFontTx/>
              <a:buNone/>
            </a:pPr>
            <a:fld id="{168F60D4-8DB3-461B-A331-853100CF5461}" type="slidenum">
              <a:rPr lang="en-US" altLang="en-US" sz="1200" b="0">
                <a:solidFill>
                  <a:srgbClr val="FFC000"/>
                </a:solidFill>
                <a:latin typeface="Arial" panose="020B0604020202020204" pitchFamily="34" charset="0"/>
              </a:rPr>
              <a:pPr algn="ctr" eaLnBrk="1" hangingPunct="1">
                <a:spcBef>
                  <a:spcPct val="0"/>
                </a:spcBef>
                <a:buClrTx/>
                <a:buFontTx/>
                <a:buNone/>
              </a:pPr>
              <a:t>39</a:t>
            </a:fld>
            <a:endParaRPr lang="en-US" altLang="en-US" sz="1200" b="0">
              <a:solidFill>
                <a:srgbClr val="FFC000"/>
              </a:solidFill>
              <a:latin typeface="Arial" panose="020B0604020202020204" pitchFamily="34" charset="0"/>
            </a:endParaRPr>
          </a:p>
        </p:txBody>
      </p:sp>
      <p:pic>
        <p:nvPicPr>
          <p:cNvPr id="471" name="Picture 6" descr="title.jpg"/>
          <p:cNvPicPr>
            <a:picLocks noChangeAspect="1"/>
          </p:cNvPicPr>
          <p:nvPr/>
        </p:nvPicPr>
        <p:blipFill>
          <a:blip r:embed="rId6">
            <a:extLst>
              <a:ext uri="{28A0092B-C50C-407E-A947-70E740481C1C}">
                <a14:useLocalDpi xmlns:a14="http://schemas.microsoft.com/office/drawing/2010/main" val="0"/>
              </a:ext>
            </a:extLst>
          </a:blip>
          <a:srcRect l="58333" t="80000" r="9167" b="4001"/>
          <a:stretch>
            <a:fillRect/>
          </a:stretch>
        </p:blipFill>
        <p:spPr bwMode="auto">
          <a:xfrm>
            <a:off x="7064833" y="5877134"/>
            <a:ext cx="13620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21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gray">
          <a:xfrm>
            <a:off x="7620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Pattern Density Effects</a:t>
            </a:r>
          </a:p>
        </p:txBody>
      </p:sp>
      <p:grpSp>
        <p:nvGrpSpPr>
          <p:cNvPr id="86019" name="Group 3"/>
          <p:cNvGrpSpPr>
            <a:grpSpLocks/>
          </p:cNvGrpSpPr>
          <p:nvPr/>
        </p:nvGrpSpPr>
        <p:grpSpPr bwMode="auto">
          <a:xfrm>
            <a:off x="6313488" y="2422525"/>
            <a:ext cx="1981200" cy="1198563"/>
            <a:chOff x="1650" y="1179"/>
            <a:chExt cx="1248" cy="755"/>
          </a:xfrm>
        </p:grpSpPr>
        <p:sp>
          <p:nvSpPr>
            <p:cNvPr id="982020" name="Rectangle 4"/>
            <p:cNvSpPr>
              <a:spLocks noChangeArrowheads="1"/>
            </p:cNvSpPr>
            <p:nvPr/>
          </p:nvSpPr>
          <p:spPr bwMode="gray">
            <a:xfrm>
              <a:off x="1651" y="1702"/>
              <a:ext cx="1240" cy="232"/>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67" name="Rectangle 5"/>
            <p:cNvSpPr>
              <a:spLocks noChangeArrowheads="1"/>
            </p:cNvSpPr>
            <p:nvPr/>
          </p:nvSpPr>
          <p:spPr bwMode="gray">
            <a:xfrm>
              <a:off x="1650" y="1511"/>
              <a:ext cx="1241" cy="192"/>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6068" name="Group 6"/>
            <p:cNvGrpSpPr>
              <a:grpSpLocks/>
            </p:cNvGrpSpPr>
            <p:nvPr/>
          </p:nvGrpSpPr>
          <p:grpSpPr bwMode="auto">
            <a:xfrm>
              <a:off x="1658" y="1179"/>
              <a:ext cx="1240" cy="233"/>
              <a:chOff x="1658" y="1191"/>
              <a:chExt cx="1240" cy="233"/>
            </a:xfrm>
          </p:grpSpPr>
          <p:sp>
            <p:nvSpPr>
              <p:cNvPr id="982023" name="Rectangle 7"/>
              <p:cNvSpPr>
                <a:spLocks noChangeArrowheads="1"/>
              </p:cNvSpPr>
              <p:nvPr/>
            </p:nvSpPr>
            <p:spPr bwMode="gray">
              <a:xfrm>
                <a:off x="1658" y="1191"/>
                <a:ext cx="1240" cy="232"/>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6070" name="Group 8"/>
              <p:cNvGrpSpPr>
                <a:grpSpLocks/>
              </p:cNvGrpSpPr>
              <p:nvPr/>
            </p:nvGrpSpPr>
            <p:grpSpPr bwMode="auto">
              <a:xfrm>
                <a:off x="2220" y="1288"/>
                <a:ext cx="116" cy="136"/>
                <a:chOff x="2107" y="2127"/>
                <a:chExt cx="116" cy="136"/>
              </a:xfrm>
            </p:grpSpPr>
            <p:sp>
              <p:nvSpPr>
                <p:cNvPr id="86071" name="Rectangle 9"/>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72" name="Rectangle 10"/>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grpSp>
      <p:sp>
        <p:nvSpPr>
          <p:cNvPr id="982027" name="Rectangle 11"/>
          <p:cNvSpPr>
            <a:spLocks noChangeArrowheads="1"/>
          </p:cNvSpPr>
          <p:nvPr/>
        </p:nvSpPr>
        <p:spPr bwMode="gray">
          <a:xfrm>
            <a:off x="3594100" y="3309938"/>
            <a:ext cx="1968500" cy="368300"/>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21" name="Rectangle 12"/>
          <p:cNvSpPr>
            <a:spLocks noChangeArrowheads="1"/>
          </p:cNvSpPr>
          <p:nvPr/>
        </p:nvSpPr>
        <p:spPr bwMode="gray">
          <a:xfrm>
            <a:off x="3592513" y="3006725"/>
            <a:ext cx="1970087" cy="304800"/>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2029" name="Rectangle 13"/>
          <p:cNvSpPr>
            <a:spLocks noChangeArrowheads="1"/>
          </p:cNvSpPr>
          <p:nvPr/>
        </p:nvSpPr>
        <p:spPr bwMode="gray">
          <a:xfrm>
            <a:off x="3576638" y="2479675"/>
            <a:ext cx="1968500" cy="368300"/>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6023" name="Group 14"/>
          <p:cNvGrpSpPr>
            <a:grpSpLocks/>
          </p:cNvGrpSpPr>
          <p:nvPr/>
        </p:nvGrpSpPr>
        <p:grpSpPr bwMode="auto">
          <a:xfrm>
            <a:off x="3887788" y="2633663"/>
            <a:ext cx="184150" cy="215900"/>
            <a:chOff x="2107" y="2127"/>
            <a:chExt cx="116" cy="136"/>
          </a:xfrm>
        </p:grpSpPr>
        <p:sp>
          <p:nvSpPr>
            <p:cNvPr id="86064" name="Rectangle 15"/>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65" name="Rectangle 16"/>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4" name="Group 17"/>
          <p:cNvGrpSpPr>
            <a:grpSpLocks/>
          </p:cNvGrpSpPr>
          <p:nvPr/>
        </p:nvGrpSpPr>
        <p:grpSpPr bwMode="auto">
          <a:xfrm>
            <a:off x="4178300" y="2633663"/>
            <a:ext cx="184150" cy="215900"/>
            <a:chOff x="2107" y="2127"/>
            <a:chExt cx="116" cy="136"/>
          </a:xfrm>
        </p:grpSpPr>
        <p:sp>
          <p:nvSpPr>
            <p:cNvPr id="86062" name="Rectangle 18"/>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63" name="Rectangle 19"/>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5" name="Group 20"/>
          <p:cNvGrpSpPr>
            <a:grpSpLocks/>
          </p:cNvGrpSpPr>
          <p:nvPr/>
        </p:nvGrpSpPr>
        <p:grpSpPr bwMode="auto">
          <a:xfrm>
            <a:off x="4468813" y="2633663"/>
            <a:ext cx="184150" cy="215900"/>
            <a:chOff x="2107" y="2127"/>
            <a:chExt cx="116" cy="136"/>
          </a:xfrm>
        </p:grpSpPr>
        <p:sp>
          <p:nvSpPr>
            <p:cNvPr id="86060" name="Rectangle 21"/>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61" name="Rectangle 22"/>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6" name="Group 23"/>
          <p:cNvGrpSpPr>
            <a:grpSpLocks/>
          </p:cNvGrpSpPr>
          <p:nvPr/>
        </p:nvGrpSpPr>
        <p:grpSpPr bwMode="auto">
          <a:xfrm>
            <a:off x="4759325" y="2633663"/>
            <a:ext cx="184150" cy="215900"/>
            <a:chOff x="2107" y="2127"/>
            <a:chExt cx="116" cy="136"/>
          </a:xfrm>
        </p:grpSpPr>
        <p:sp>
          <p:nvSpPr>
            <p:cNvPr id="86058" name="Rectangle 24"/>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9" name="Rectangle 25"/>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27" name="Group 26"/>
          <p:cNvGrpSpPr>
            <a:grpSpLocks/>
          </p:cNvGrpSpPr>
          <p:nvPr/>
        </p:nvGrpSpPr>
        <p:grpSpPr bwMode="auto">
          <a:xfrm>
            <a:off x="5049838" y="2633663"/>
            <a:ext cx="184150" cy="215900"/>
            <a:chOff x="2107" y="2127"/>
            <a:chExt cx="116" cy="136"/>
          </a:xfrm>
        </p:grpSpPr>
        <p:sp>
          <p:nvSpPr>
            <p:cNvPr id="86056" name="Rectangle 27"/>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7" name="Rectangle 28"/>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2045" name="Rectangle 29"/>
          <p:cNvSpPr>
            <a:spLocks noChangeArrowheads="1"/>
          </p:cNvSpPr>
          <p:nvPr/>
        </p:nvSpPr>
        <p:spPr bwMode="gray">
          <a:xfrm>
            <a:off x="904875" y="3251200"/>
            <a:ext cx="1968500" cy="368300"/>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29" name="Rectangle 30"/>
          <p:cNvSpPr>
            <a:spLocks noChangeArrowheads="1"/>
          </p:cNvSpPr>
          <p:nvPr/>
        </p:nvSpPr>
        <p:spPr bwMode="gray">
          <a:xfrm>
            <a:off x="903288" y="2947988"/>
            <a:ext cx="1970087" cy="304800"/>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2047" name="Rectangle 31"/>
          <p:cNvSpPr>
            <a:spLocks noChangeArrowheads="1"/>
          </p:cNvSpPr>
          <p:nvPr/>
        </p:nvSpPr>
        <p:spPr bwMode="gray">
          <a:xfrm>
            <a:off x="877888" y="2420938"/>
            <a:ext cx="1968500" cy="368300"/>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6031" name="Group 32"/>
          <p:cNvGrpSpPr>
            <a:grpSpLocks/>
          </p:cNvGrpSpPr>
          <p:nvPr/>
        </p:nvGrpSpPr>
        <p:grpSpPr bwMode="auto">
          <a:xfrm>
            <a:off x="879475" y="2574925"/>
            <a:ext cx="912813" cy="215900"/>
            <a:chOff x="2107" y="2127"/>
            <a:chExt cx="116" cy="136"/>
          </a:xfrm>
        </p:grpSpPr>
        <p:sp>
          <p:nvSpPr>
            <p:cNvPr id="86054" name="Rectangle 33"/>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5" name="Rectangle 34"/>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6032" name="Group 35"/>
          <p:cNvGrpSpPr>
            <a:grpSpLocks/>
          </p:cNvGrpSpPr>
          <p:nvPr/>
        </p:nvGrpSpPr>
        <p:grpSpPr bwMode="auto">
          <a:xfrm>
            <a:off x="2008188" y="2574925"/>
            <a:ext cx="838200" cy="215900"/>
            <a:chOff x="2107" y="2127"/>
            <a:chExt cx="116" cy="136"/>
          </a:xfrm>
        </p:grpSpPr>
        <p:sp>
          <p:nvSpPr>
            <p:cNvPr id="86052" name="Rectangle 36"/>
            <p:cNvSpPr>
              <a:spLocks noChangeArrowheads="1"/>
            </p:cNvSpPr>
            <p:nvPr/>
          </p:nvSpPr>
          <p:spPr bwMode="gray">
            <a:xfrm>
              <a:off x="2107" y="2127"/>
              <a:ext cx="116" cy="136"/>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3" name="Rectangle 37"/>
            <p:cNvSpPr>
              <a:spLocks noChangeArrowheads="1"/>
            </p:cNvSpPr>
            <p:nvPr/>
          </p:nvSpPr>
          <p:spPr bwMode="gray">
            <a:xfrm>
              <a:off x="2115" y="2210"/>
              <a:ext cx="101" cy="53"/>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6033" name="Rectangle 38"/>
          <p:cNvSpPr>
            <a:spLocks noChangeArrowheads="1"/>
          </p:cNvSpPr>
          <p:nvPr/>
        </p:nvSpPr>
        <p:spPr bwMode="gray">
          <a:xfrm>
            <a:off x="874713" y="2609850"/>
            <a:ext cx="906462" cy="209550"/>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34" name="Rectangle 39"/>
          <p:cNvSpPr>
            <a:spLocks noChangeArrowheads="1"/>
          </p:cNvSpPr>
          <p:nvPr/>
        </p:nvSpPr>
        <p:spPr bwMode="gray">
          <a:xfrm>
            <a:off x="2065338" y="2590800"/>
            <a:ext cx="906462" cy="209550"/>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35" name="Text Box 40"/>
          <p:cNvSpPr txBox="1">
            <a:spLocks noChangeArrowheads="1"/>
          </p:cNvSpPr>
          <p:nvPr/>
        </p:nvSpPr>
        <p:spPr bwMode="gray">
          <a:xfrm>
            <a:off x="1150938" y="3886200"/>
            <a:ext cx="740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Easiest…                        Easy… 	      </a:t>
            </a:r>
            <a:r>
              <a:rPr kumimoji="0" lang="en-US" altLang="en-US" sz="24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Very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Difficult!</a:t>
            </a:r>
          </a:p>
        </p:txBody>
      </p:sp>
      <p:sp>
        <p:nvSpPr>
          <p:cNvPr id="982057" name="Rectangle 41"/>
          <p:cNvSpPr>
            <a:spLocks noChangeArrowheads="1"/>
          </p:cNvSpPr>
          <p:nvPr/>
        </p:nvSpPr>
        <p:spPr bwMode="gray">
          <a:xfrm>
            <a:off x="3887788" y="5630863"/>
            <a:ext cx="1968500" cy="368300"/>
          </a:xfrm>
          <a:prstGeom prst="rect">
            <a:avLst/>
          </a:prstGeom>
          <a:gradFill rotWithShape="0">
            <a:gsLst>
              <a:gs pos="0">
                <a:schemeClr val="bg2">
                  <a:gamma/>
                  <a:tint val="10196"/>
                  <a:invGamma/>
                </a:schemeClr>
              </a:gs>
              <a:gs pos="100000">
                <a:schemeClr val="bg2"/>
              </a:gs>
            </a:gsLst>
            <a:lin ang="54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37" name="Rectangle 42"/>
          <p:cNvSpPr>
            <a:spLocks noChangeArrowheads="1"/>
          </p:cNvSpPr>
          <p:nvPr/>
        </p:nvSpPr>
        <p:spPr bwMode="gray">
          <a:xfrm>
            <a:off x="3886200" y="5327650"/>
            <a:ext cx="1970088" cy="304800"/>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FFFF66"/>
              </a:solidFill>
              <a:effectLst/>
              <a:uLnTx/>
              <a:uFillTx/>
              <a:latin typeface="Times New Roman" panose="02020603050405020304" pitchFamily="18" charset="0"/>
              <a:ea typeface="+mn-ea"/>
              <a:cs typeface="Arial" panose="020B0604020202020204" pitchFamily="34" charset="0"/>
            </a:endParaRPr>
          </a:p>
        </p:txBody>
      </p:sp>
      <p:grpSp>
        <p:nvGrpSpPr>
          <p:cNvPr id="86038" name="Group 43"/>
          <p:cNvGrpSpPr>
            <a:grpSpLocks/>
          </p:cNvGrpSpPr>
          <p:nvPr/>
        </p:nvGrpSpPr>
        <p:grpSpPr bwMode="auto">
          <a:xfrm>
            <a:off x="3886200" y="5118100"/>
            <a:ext cx="1968500" cy="368300"/>
            <a:chOff x="2456" y="3224"/>
            <a:chExt cx="1240" cy="232"/>
          </a:xfrm>
        </p:grpSpPr>
        <p:sp>
          <p:nvSpPr>
            <p:cNvPr id="982060" name="Rectangle 44"/>
            <p:cNvSpPr>
              <a:spLocks noChangeArrowheads="1"/>
            </p:cNvSpPr>
            <p:nvPr/>
          </p:nvSpPr>
          <p:spPr bwMode="gray">
            <a:xfrm>
              <a:off x="2456" y="3224"/>
              <a:ext cx="1240" cy="232"/>
            </a:xfrm>
            <a:prstGeom prst="rect">
              <a:avLst/>
            </a:prstGeom>
            <a:gradFill rotWithShape="0">
              <a:gsLst>
                <a:gs pos="0">
                  <a:schemeClr val="hlink">
                    <a:gamma/>
                    <a:tint val="10196"/>
                    <a:invGamma/>
                  </a:schemeClr>
                </a:gs>
                <a:gs pos="50000">
                  <a:schemeClr val="hlink"/>
                </a:gs>
                <a:gs pos="100000">
                  <a:schemeClr val="hlink">
                    <a:gamma/>
                    <a:tint val="10196"/>
                    <a:invGamma/>
                  </a:schemeClr>
                </a:gs>
              </a:gsLst>
              <a:lin ang="18900000" scaled="1"/>
            </a:gra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50" name="Rectangle 45"/>
            <p:cNvSpPr>
              <a:spLocks noChangeArrowheads="1"/>
            </p:cNvSpPr>
            <p:nvPr/>
          </p:nvSpPr>
          <p:spPr bwMode="gray">
            <a:xfrm>
              <a:off x="3018" y="3320"/>
              <a:ext cx="116" cy="136"/>
            </a:xfrm>
            <a:prstGeom prst="rect">
              <a:avLst/>
            </a:prstGeom>
            <a:solidFill>
              <a:srgbClr val="FFFF66"/>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51" name="Rectangle 46"/>
            <p:cNvSpPr>
              <a:spLocks noChangeArrowheads="1"/>
            </p:cNvSpPr>
            <p:nvPr/>
          </p:nvSpPr>
          <p:spPr bwMode="gray">
            <a:xfrm>
              <a:off x="3026" y="3403"/>
              <a:ext cx="101" cy="53"/>
            </a:xfrm>
            <a:prstGeom prst="rect">
              <a:avLst/>
            </a:prstGeom>
            <a:solidFill>
              <a:srgbClr val="FFFF66"/>
            </a:solidFill>
            <a:ln w="12700">
              <a:solidFill>
                <a:srgbClr val="FFFF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6039" name="Freeform 47"/>
          <p:cNvSpPr>
            <a:spLocks/>
          </p:cNvSpPr>
          <p:nvPr/>
        </p:nvSpPr>
        <p:spPr bwMode="auto">
          <a:xfrm>
            <a:off x="3200400" y="5343525"/>
            <a:ext cx="703263" cy="628650"/>
          </a:xfrm>
          <a:custGeom>
            <a:avLst/>
            <a:gdLst>
              <a:gd name="T0" fmla="*/ 2147483647 w 443"/>
              <a:gd name="T1" fmla="*/ 2147483647 h 396"/>
              <a:gd name="T2" fmla="*/ 2147483647 w 443"/>
              <a:gd name="T3" fmla="*/ 2147483647 h 396"/>
              <a:gd name="T4" fmla="*/ 2147483647 w 443"/>
              <a:gd name="T5" fmla="*/ 0 h 396"/>
              <a:gd name="T6" fmla="*/ 2147483647 w 443"/>
              <a:gd name="T7" fmla="*/ 2147483647 h 396"/>
              <a:gd name="T8" fmla="*/ 2147483647 w 443"/>
              <a:gd name="T9" fmla="*/ 2147483647 h 396"/>
              <a:gd name="T10" fmla="*/ 2147483647 w 443"/>
              <a:gd name="T11" fmla="*/ 2147483647 h 396"/>
              <a:gd name="T12" fmla="*/ 0 w 443"/>
              <a:gd name="T13" fmla="*/ 2147483647 h 396"/>
              <a:gd name="T14" fmla="*/ 2147483647 w 443"/>
              <a:gd name="T15" fmla="*/ 2147483647 h 396"/>
              <a:gd name="T16" fmla="*/ 2147483647 w 443"/>
              <a:gd name="T17" fmla="*/ 2147483647 h 396"/>
              <a:gd name="T18" fmla="*/ 2147483647 w 443"/>
              <a:gd name="T19" fmla="*/ 2147483647 h 396"/>
              <a:gd name="T20" fmla="*/ 2147483647 w 443"/>
              <a:gd name="T21" fmla="*/ 2147483647 h 396"/>
              <a:gd name="T22" fmla="*/ 2147483647 w 443"/>
              <a:gd name="T23" fmla="*/ 2147483647 h 396"/>
              <a:gd name="T24" fmla="*/ 2147483647 w 443"/>
              <a:gd name="T25" fmla="*/ 2147483647 h 396"/>
              <a:gd name="T26" fmla="*/ 2147483647 w 443"/>
              <a:gd name="T27" fmla="*/ 2147483647 h 396"/>
              <a:gd name="T28" fmla="*/ 2147483647 w 443"/>
              <a:gd name="T29" fmla="*/ 2147483647 h 396"/>
              <a:gd name="T30" fmla="*/ 2147483647 w 443"/>
              <a:gd name="T31" fmla="*/ 2147483647 h 396"/>
              <a:gd name="T32" fmla="*/ 2147483647 w 443"/>
              <a:gd name="T33" fmla="*/ 2147483647 h 396"/>
              <a:gd name="T34" fmla="*/ 2147483647 w 443"/>
              <a:gd name="T35" fmla="*/ 2147483647 h 396"/>
              <a:gd name="T36" fmla="*/ 2147483647 w 443"/>
              <a:gd name="T37" fmla="*/ 2147483647 h 396"/>
              <a:gd name="T38" fmla="*/ 2147483647 w 443"/>
              <a:gd name="T39" fmla="*/ 2147483647 h 396"/>
              <a:gd name="T40" fmla="*/ 2147483647 w 443"/>
              <a:gd name="T41" fmla="*/ 2147483647 h 396"/>
              <a:gd name="T42" fmla="*/ 2147483647 w 443"/>
              <a:gd name="T43" fmla="*/ 2147483647 h 396"/>
              <a:gd name="T44" fmla="*/ 2147483647 w 443"/>
              <a:gd name="T45" fmla="*/ 2147483647 h 396"/>
              <a:gd name="T46" fmla="*/ 2147483647 w 443"/>
              <a:gd name="T47" fmla="*/ 2147483647 h 396"/>
              <a:gd name="T48" fmla="*/ 2147483647 w 443"/>
              <a:gd name="T49" fmla="*/ 2147483647 h 3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3" h="396">
                <a:moveTo>
                  <a:pt x="426" y="87"/>
                </a:moveTo>
                <a:cubicBezTo>
                  <a:pt x="358" y="71"/>
                  <a:pt x="289" y="57"/>
                  <a:pt x="222" y="39"/>
                </a:cubicBezTo>
                <a:cubicBezTo>
                  <a:pt x="200" y="33"/>
                  <a:pt x="177" y="7"/>
                  <a:pt x="150" y="0"/>
                </a:cubicBezTo>
                <a:cubicBezTo>
                  <a:pt x="112" y="5"/>
                  <a:pt x="84" y="24"/>
                  <a:pt x="48" y="36"/>
                </a:cubicBezTo>
                <a:cubicBezTo>
                  <a:pt x="36" y="54"/>
                  <a:pt x="29" y="73"/>
                  <a:pt x="18" y="90"/>
                </a:cubicBezTo>
                <a:cubicBezTo>
                  <a:pt x="22" y="102"/>
                  <a:pt x="28" y="110"/>
                  <a:pt x="36" y="120"/>
                </a:cubicBezTo>
                <a:cubicBezTo>
                  <a:pt x="42" y="165"/>
                  <a:pt x="14" y="181"/>
                  <a:pt x="0" y="222"/>
                </a:cubicBezTo>
                <a:cubicBezTo>
                  <a:pt x="3" y="244"/>
                  <a:pt x="15" y="288"/>
                  <a:pt x="24" y="309"/>
                </a:cubicBezTo>
                <a:cubicBezTo>
                  <a:pt x="27" y="316"/>
                  <a:pt x="28" y="325"/>
                  <a:pt x="33" y="330"/>
                </a:cubicBezTo>
                <a:cubicBezTo>
                  <a:pt x="38" y="335"/>
                  <a:pt x="51" y="342"/>
                  <a:pt x="51" y="342"/>
                </a:cubicBezTo>
                <a:cubicBezTo>
                  <a:pt x="53" y="345"/>
                  <a:pt x="53" y="351"/>
                  <a:pt x="57" y="351"/>
                </a:cubicBezTo>
                <a:cubicBezTo>
                  <a:pt x="63" y="352"/>
                  <a:pt x="75" y="345"/>
                  <a:pt x="75" y="345"/>
                </a:cubicBezTo>
                <a:cubicBezTo>
                  <a:pt x="80" y="346"/>
                  <a:pt x="96" y="349"/>
                  <a:pt x="99" y="354"/>
                </a:cubicBezTo>
                <a:cubicBezTo>
                  <a:pt x="106" y="364"/>
                  <a:pt x="101" y="382"/>
                  <a:pt x="111" y="390"/>
                </a:cubicBezTo>
                <a:cubicBezTo>
                  <a:pt x="116" y="394"/>
                  <a:pt x="129" y="396"/>
                  <a:pt x="129" y="396"/>
                </a:cubicBezTo>
                <a:cubicBezTo>
                  <a:pt x="163" y="385"/>
                  <a:pt x="196" y="382"/>
                  <a:pt x="231" y="375"/>
                </a:cubicBezTo>
                <a:cubicBezTo>
                  <a:pt x="241" y="373"/>
                  <a:pt x="261" y="366"/>
                  <a:pt x="261" y="366"/>
                </a:cubicBezTo>
                <a:cubicBezTo>
                  <a:pt x="274" y="353"/>
                  <a:pt x="285" y="338"/>
                  <a:pt x="291" y="321"/>
                </a:cubicBezTo>
                <a:cubicBezTo>
                  <a:pt x="289" y="304"/>
                  <a:pt x="280" y="295"/>
                  <a:pt x="288" y="282"/>
                </a:cubicBezTo>
                <a:cubicBezTo>
                  <a:pt x="304" y="284"/>
                  <a:pt x="318" y="286"/>
                  <a:pt x="333" y="291"/>
                </a:cubicBezTo>
                <a:cubicBezTo>
                  <a:pt x="342" y="290"/>
                  <a:pt x="351" y="291"/>
                  <a:pt x="360" y="288"/>
                </a:cubicBezTo>
                <a:cubicBezTo>
                  <a:pt x="373" y="283"/>
                  <a:pt x="372" y="251"/>
                  <a:pt x="378" y="240"/>
                </a:cubicBezTo>
                <a:cubicBezTo>
                  <a:pt x="386" y="225"/>
                  <a:pt x="402" y="219"/>
                  <a:pt x="414" y="207"/>
                </a:cubicBezTo>
                <a:cubicBezTo>
                  <a:pt x="417" y="191"/>
                  <a:pt x="414" y="182"/>
                  <a:pt x="429" y="177"/>
                </a:cubicBezTo>
                <a:cubicBezTo>
                  <a:pt x="443" y="156"/>
                  <a:pt x="429" y="113"/>
                  <a:pt x="426" y="87"/>
                </a:cubicBez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0" name="Rectangle 48"/>
          <p:cNvSpPr>
            <a:spLocks noChangeArrowheads="1"/>
          </p:cNvSpPr>
          <p:nvPr/>
        </p:nvSpPr>
        <p:spPr bwMode="auto">
          <a:xfrm>
            <a:off x="3810000" y="5486400"/>
            <a:ext cx="152400" cy="152400"/>
          </a:xfrm>
          <a:prstGeom prst="rect">
            <a:avLst/>
          </a:prstGeom>
          <a:solidFill>
            <a:srgbClr val="FFFF66"/>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6041" name="Line 49"/>
          <p:cNvSpPr>
            <a:spLocks noChangeShapeType="1"/>
          </p:cNvSpPr>
          <p:nvPr/>
        </p:nvSpPr>
        <p:spPr bwMode="auto">
          <a:xfrm>
            <a:off x="3886200" y="54864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2" name="Line 50"/>
          <p:cNvSpPr>
            <a:spLocks noChangeShapeType="1"/>
          </p:cNvSpPr>
          <p:nvPr/>
        </p:nvSpPr>
        <p:spPr bwMode="auto">
          <a:xfrm>
            <a:off x="3886200" y="56388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3" name="Freeform 51"/>
          <p:cNvSpPr>
            <a:spLocks/>
          </p:cNvSpPr>
          <p:nvPr/>
        </p:nvSpPr>
        <p:spPr bwMode="auto">
          <a:xfrm>
            <a:off x="5853113" y="5451475"/>
            <a:ext cx="633412" cy="481013"/>
          </a:xfrm>
          <a:custGeom>
            <a:avLst/>
            <a:gdLst>
              <a:gd name="T0" fmla="*/ 0 w 399"/>
              <a:gd name="T1" fmla="*/ 2147483647 h 303"/>
              <a:gd name="T2" fmla="*/ 2147483647 w 399"/>
              <a:gd name="T3" fmla="*/ 2147483647 h 303"/>
              <a:gd name="T4" fmla="*/ 2147483647 w 399"/>
              <a:gd name="T5" fmla="*/ 2147483647 h 303"/>
              <a:gd name="T6" fmla="*/ 2147483647 w 399"/>
              <a:gd name="T7" fmla="*/ 2147483647 h 303"/>
              <a:gd name="T8" fmla="*/ 2147483647 w 399"/>
              <a:gd name="T9" fmla="*/ 2147483647 h 303"/>
              <a:gd name="T10" fmla="*/ 2147483647 w 399"/>
              <a:gd name="T11" fmla="*/ 2147483647 h 303"/>
              <a:gd name="T12" fmla="*/ 2147483647 w 399"/>
              <a:gd name="T13" fmla="*/ 2147483647 h 303"/>
              <a:gd name="T14" fmla="*/ 2147483647 w 399"/>
              <a:gd name="T15" fmla="*/ 2147483647 h 303"/>
              <a:gd name="T16" fmla="*/ 2147483647 w 399"/>
              <a:gd name="T17" fmla="*/ 2147483647 h 303"/>
              <a:gd name="T18" fmla="*/ 2147483647 w 399"/>
              <a:gd name="T19" fmla="*/ 2147483647 h 303"/>
              <a:gd name="T20" fmla="*/ 2147483647 w 399"/>
              <a:gd name="T21" fmla="*/ 2147483647 h 303"/>
              <a:gd name="T22" fmla="*/ 2147483647 w 399"/>
              <a:gd name="T23" fmla="*/ 2147483647 h 303"/>
              <a:gd name="T24" fmla="*/ 2147483647 w 399"/>
              <a:gd name="T25" fmla="*/ 2147483647 h 303"/>
              <a:gd name="T26" fmla="*/ 2147483647 w 399"/>
              <a:gd name="T27" fmla="*/ 2147483647 h 303"/>
              <a:gd name="T28" fmla="*/ 2147483647 w 399"/>
              <a:gd name="T29" fmla="*/ 2147483647 h 303"/>
              <a:gd name="T30" fmla="*/ 0 w 399"/>
              <a:gd name="T31" fmla="*/ 2147483647 h 303"/>
              <a:gd name="T32" fmla="*/ 0 w 399"/>
              <a:gd name="T33" fmla="*/ 2147483647 h 303"/>
              <a:gd name="T34" fmla="*/ 2147483647 w 399"/>
              <a:gd name="T35" fmla="*/ 2147483647 h 303"/>
              <a:gd name="T36" fmla="*/ 2147483647 w 399"/>
              <a:gd name="T37" fmla="*/ 2147483647 h 303"/>
              <a:gd name="T38" fmla="*/ 0 w 399"/>
              <a:gd name="T39" fmla="*/ 2147483647 h 3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9" h="303">
                <a:moveTo>
                  <a:pt x="0" y="31"/>
                </a:moveTo>
                <a:cubicBezTo>
                  <a:pt x="21" y="38"/>
                  <a:pt x="47" y="25"/>
                  <a:pt x="69" y="22"/>
                </a:cubicBezTo>
                <a:cubicBezTo>
                  <a:pt x="99" y="12"/>
                  <a:pt x="134" y="11"/>
                  <a:pt x="165" y="7"/>
                </a:cubicBezTo>
                <a:cubicBezTo>
                  <a:pt x="182" y="10"/>
                  <a:pt x="199" y="13"/>
                  <a:pt x="216" y="16"/>
                </a:cubicBezTo>
                <a:cubicBezTo>
                  <a:pt x="242" y="3"/>
                  <a:pt x="229" y="0"/>
                  <a:pt x="267" y="4"/>
                </a:cubicBezTo>
                <a:cubicBezTo>
                  <a:pt x="284" y="10"/>
                  <a:pt x="299" y="26"/>
                  <a:pt x="309" y="40"/>
                </a:cubicBezTo>
                <a:cubicBezTo>
                  <a:pt x="312" y="64"/>
                  <a:pt x="314" y="93"/>
                  <a:pt x="321" y="115"/>
                </a:cubicBezTo>
                <a:cubicBezTo>
                  <a:pt x="325" y="145"/>
                  <a:pt x="312" y="187"/>
                  <a:pt x="330" y="214"/>
                </a:cubicBezTo>
                <a:cubicBezTo>
                  <a:pt x="338" y="227"/>
                  <a:pt x="362" y="231"/>
                  <a:pt x="375" y="235"/>
                </a:cubicBezTo>
                <a:cubicBezTo>
                  <a:pt x="391" y="247"/>
                  <a:pt x="393" y="252"/>
                  <a:pt x="399" y="271"/>
                </a:cubicBezTo>
                <a:cubicBezTo>
                  <a:pt x="398" y="278"/>
                  <a:pt x="399" y="298"/>
                  <a:pt x="387" y="301"/>
                </a:cubicBezTo>
                <a:cubicBezTo>
                  <a:pt x="381" y="303"/>
                  <a:pt x="321" y="288"/>
                  <a:pt x="315" y="286"/>
                </a:cubicBezTo>
                <a:cubicBezTo>
                  <a:pt x="275" y="275"/>
                  <a:pt x="248" y="234"/>
                  <a:pt x="213" y="211"/>
                </a:cubicBezTo>
                <a:cubicBezTo>
                  <a:pt x="182" y="190"/>
                  <a:pt x="137" y="193"/>
                  <a:pt x="102" y="184"/>
                </a:cubicBezTo>
                <a:cubicBezTo>
                  <a:pt x="85" y="173"/>
                  <a:pt x="67" y="164"/>
                  <a:pt x="48" y="157"/>
                </a:cubicBezTo>
                <a:cubicBezTo>
                  <a:pt x="34" y="136"/>
                  <a:pt x="20" y="128"/>
                  <a:pt x="0" y="115"/>
                </a:cubicBezTo>
                <a:cubicBezTo>
                  <a:pt x="3" y="102"/>
                  <a:pt x="6" y="106"/>
                  <a:pt x="0" y="100"/>
                </a:cubicBezTo>
                <a:lnTo>
                  <a:pt x="57" y="70"/>
                </a:lnTo>
                <a:lnTo>
                  <a:pt x="9" y="70"/>
                </a:lnTo>
                <a:lnTo>
                  <a:pt x="0" y="31"/>
                </a:lnTo>
                <a:close/>
              </a:path>
            </a:pathLst>
          </a:cu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4" name="Rectangle 52"/>
          <p:cNvSpPr>
            <a:spLocks noChangeArrowheads="1"/>
          </p:cNvSpPr>
          <p:nvPr/>
        </p:nvSpPr>
        <p:spPr bwMode="auto">
          <a:xfrm>
            <a:off x="5791200" y="5486400"/>
            <a:ext cx="152400" cy="152400"/>
          </a:xfrm>
          <a:prstGeom prst="rect">
            <a:avLst/>
          </a:prstGeom>
          <a:solidFill>
            <a:srgbClr val="FFFF66"/>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6045" name="Line 53"/>
          <p:cNvSpPr>
            <a:spLocks noChangeShapeType="1"/>
          </p:cNvSpPr>
          <p:nvPr/>
        </p:nvSpPr>
        <p:spPr bwMode="auto">
          <a:xfrm>
            <a:off x="5791200" y="54864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6" name="Line 54"/>
          <p:cNvSpPr>
            <a:spLocks noChangeShapeType="1"/>
          </p:cNvSpPr>
          <p:nvPr/>
        </p:nvSpPr>
        <p:spPr bwMode="auto">
          <a:xfrm>
            <a:off x="5791200" y="56388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7" name="Line 55"/>
          <p:cNvSpPr>
            <a:spLocks noChangeShapeType="1"/>
          </p:cNvSpPr>
          <p:nvPr/>
        </p:nvSpPr>
        <p:spPr bwMode="auto">
          <a:xfrm flipV="1">
            <a:off x="5562600" y="5029200"/>
            <a:ext cx="914400" cy="5334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048" name="Text Box 56"/>
          <p:cNvSpPr txBox="1">
            <a:spLocks noChangeArrowheads="1"/>
          </p:cNvSpPr>
          <p:nvPr/>
        </p:nvSpPr>
        <p:spPr bwMode="auto">
          <a:xfrm>
            <a:off x="6400800" y="4724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“Residual layer”</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8179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Oval 2"/>
          <p:cNvSpPr>
            <a:spLocks noChangeArrowheads="1"/>
          </p:cNvSpPr>
          <p:nvPr/>
        </p:nvSpPr>
        <p:spPr bwMode="auto">
          <a:xfrm>
            <a:off x="505460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67" name="Oval 3"/>
          <p:cNvSpPr>
            <a:spLocks noChangeArrowheads="1"/>
          </p:cNvSpPr>
          <p:nvPr/>
        </p:nvSpPr>
        <p:spPr bwMode="auto">
          <a:xfrm>
            <a:off x="525145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68" name="Oval 4"/>
          <p:cNvSpPr>
            <a:spLocks noChangeArrowheads="1"/>
          </p:cNvSpPr>
          <p:nvPr/>
        </p:nvSpPr>
        <p:spPr bwMode="auto">
          <a:xfrm>
            <a:off x="545465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69" name="Oval 5"/>
          <p:cNvSpPr>
            <a:spLocks noChangeArrowheads="1"/>
          </p:cNvSpPr>
          <p:nvPr/>
        </p:nvSpPr>
        <p:spPr bwMode="auto">
          <a:xfrm>
            <a:off x="5651500" y="59261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0" name="Oval 6"/>
          <p:cNvSpPr>
            <a:spLocks noChangeArrowheads="1"/>
          </p:cNvSpPr>
          <p:nvPr/>
        </p:nvSpPr>
        <p:spPr bwMode="auto">
          <a:xfrm>
            <a:off x="5842000" y="593248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1" name="Oval 7"/>
          <p:cNvSpPr>
            <a:spLocks noChangeArrowheads="1"/>
          </p:cNvSpPr>
          <p:nvPr/>
        </p:nvSpPr>
        <p:spPr bwMode="auto">
          <a:xfrm>
            <a:off x="604520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2" name="Oval 8"/>
          <p:cNvSpPr>
            <a:spLocks noChangeArrowheads="1"/>
          </p:cNvSpPr>
          <p:nvPr/>
        </p:nvSpPr>
        <p:spPr bwMode="auto">
          <a:xfrm>
            <a:off x="6248400" y="5938838"/>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3" name="Oval 9"/>
          <p:cNvSpPr>
            <a:spLocks noChangeArrowheads="1"/>
          </p:cNvSpPr>
          <p:nvPr/>
        </p:nvSpPr>
        <p:spPr bwMode="auto">
          <a:xfrm>
            <a:off x="4627563" y="1781175"/>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4" name="Oval 10"/>
          <p:cNvSpPr>
            <a:spLocks noChangeArrowheads="1"/>
          </p:cNvSpPr>
          <p:nvPr/>
        </p:nvSpPr>
        <p:spPr bwMode="auto">
          <a:xfrm>
            <a:off x="3368675"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5" name="Oval 11"/>
          <p:cNvSpPr>
            <a:spLocks noChangeArrowheads="1"/>
          </p:cNvSpPr>
          <p:nvPr/>
        </p:nvSpPr>
        <p:spPr bwMode="auto">
          <a:xfrm>
            <a:off x="3579813"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6" name="Oval 12"/>
          <p:cNvSpPr>
            <a:spLocks noChangeArrowheads="1"/>
          </p:cNvSpPr>
          <p:nvPr/>
        </p:nvSpPr>
        <p:spPr bwMode="auto">
          <a:xfrm>
            <a:off x="3790950" y="1782763"/>
            <a:ext cx="157163"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7" name="Oval 13"/>
          <p:cNvSpPr>
            <a:spLocks noChangeArrowheads="1"/>
          </p:cNvSpPr>
          <p:nvPr/>
        </p:nvSpPr>
        <p:spPr bwMode="auto">
          <a:xfrm>
            <a:off x="4002088" y="1782763"/>
            <a:ext cx="157162"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8" name="Oval 14"/>
          <p:cNvSpPr>
            <a:spLocks noChangeArrowheads="1"/>
          </p:cNvSpPr>
          <p:nvPr/>
        </p:nvSpPr>
        <p:spPr bwMode="auto">
          <a:xfrm>
            <a:off x="4211638"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79" name="Oval 15"/>
          <p:cNvSpPr>
            <a:spLocks noChangeArrowheads="1"/>
          </p:cNvSpPr>
          <p:nvPr/>
        </p:nvSpPr>
        <p:spPr bwMode="auto">
          <a:xfrm>
            <a:off x="4422775" y="1782763"/>
            <a:ext cx="158750" cy="104775"/>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056" name="Rectangle 16"/>
          <p:cNvSpPr>
            <a:spLocks noChangeArrowheads="1"/>
          </p:cNvSpPr>
          <p:nvPr/>
        </p:nvSpPr>
        <p:spPr bwMode="auto">
          <a:xfrm>
            <a:off x="3263900" y="1939925"/>
            <a:ext cx="2298700" cy="238125"/>
          </a:xfrm>
          <a:prstGeom prst="rect">
            <a:avLst/>
          </a:prstGeom>
          <a:solidFill>
            <a:schemeClr val="bg2"/>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057" name="Rectangle 17"/>
          <p:cNvSpPr>
            <a:spLocks noChangeArrowheads="1"/>
          </p:cNvSpPr>
          <p:nvPr/>
        </p:nvSpPr>
        <p:spPr bwMode="auto">
          <a:xfrm>
            <a:off x="3263900" y="1847850"/>
            <a:ext cx="2298700" cy="16827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84082" name="Group 18"/>
          <p:cNvGrpSpPr>
            <a:grpSpLocks/>
          </p:cNvGrpSpPr>
          <p:nvPr/>
        </p:nvGrpSpPr>
        <p:grpSpPr bwMode="auto">
          <a:xfrm>
            <a:off x="3424238" y="1157288"/>
            <a:ext cx="434975" cy="461962"/>
            <a:chOff x="2388" y="2448"/>
            <a:chExt cx="396" cy="426"/>
          </a:xfrm>
        </p:grpSpPr>
        <p:grpSp>
          <p:nvGrpSpPr>
            <p:cNvPr id="87236" name="Group 19"/>
            <p:cNvGrpSpPr>
              <a:grpSpLocks/>
            </p:cNvGrpSpPr>
            <p:nvPr/>
          </p:nvGrpSpPr>
          <p:grpSpPr bwMode="auto">
            <a:xfrm>
              <a:off x="2388" y="2448"/>
              <a:ext cx="396" cy="426"/>
              <a:chOff x="2388" y="2448"/>
              <a:chExt cx="396" cy="426"/>
            </a:xfrm>
          </p:grpSpPr>
          <p:sp>
            <p:nvSpPr>
              <p:cNvPr id="984084" name="Rectangle 20"/>
              <p:cNvSpPr>
                <a:spLocks noChangeArrowheads="1"/>
              </p:cNvSpPr>
              <p:nvPr/>
            </p:nvSpPr>
            <p:spPr bwMode="auto">
              <a:xfrm>
                <a:off x="2592" y="2448"/>
                <a:ext cx="192" cy="240"/>
              </a:xfrm>
              <a:prstGeom prst="rect">
                <a:avLst/>
              </a:prstGeom>
              <a:gradFill rotWithShape="1">
                <a:gsLst>
                  <a:gs pos="0">
                    <a:schemeClr val="tx1"/>
                  </a:gs>
                  <a:gs pos="50000">
                    <a:schemeClr val="folHlink"/>
                  </a:gs>
                  <a:gs pos="100000">
                    <a:schemeClr val="tx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39" name="Freeform 21"/>
              <p:cNvSpPr>
                <a:spLocks/>
              </p:cNvSpPr>
              <p:nvPr/>
            </p:nvSpPr>
            <p:spPr bwMode="auto">
              <a:xfrm>
                <a:off x="2388" y="2694"/>
                <a:ext cx="300" cy="180"/>
              </a:xfrm>
              <a:custGeom>
                <a:avLst/>
                <a:gdLst>
                  <a:gd name="T0" fmla="*/ 288 w 300"/>
                  <a:gd name="T1" fmla="*/ 0 h 180"/>
                  <a:gd name="T2" fmla="*/ 258 w 300"/>
                  <a:gd name="T3" fmla="*/ 120 h 180"/>
                  <a:gd name="T4" fmla="*/ 174 w 300"/>
                  <a:gd name="T5" fmla="*/ 138 h 180"/>
                  <a:gd name="T6" fmla="*/ 90 w 300"/>
                  <a:gd name="T7" fmla="*/ 78 h 180"/>
                  <a:gd name="T8" fmla="*/ 42 w 300"/>
                  <a:gd name="T9" fmla="*/ 84 h 180"/>
                  <a:gd name="T10" fmla="*/ 0 w 300"/>
                  <a:gd name="T11" fmla="*/ 180 h 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180">
                    <a:moveTo>
                      <a:pt x="288" y="0"/>
                    </a:moveTo>
                    <a:cubicBezTo>
                      <a:pt x="284" y="54"/>
                      <a:pt x="300" y="92"/>
                      <a:pt x="258" y="120"/>
                    </a:cubicBezTo>
                    <a:cubicBezTo>
                      <a:pt x="235" y="155"/>
                      <a:pt x="219" y="143"/>
                      <a:pt x="174" y="138"/>
                    </a:cubicBezTo>
                    <a:cubicBezTo>
                      <a:pt x="144" y="118"/>
                      <a:pt x="126" y="90"/>
                      <a:pt x="90" y="78"/>
                    </a:cubicBezTo>
                    <a:cubicBezTo>
                      <a:pt x="74" y="80"/>
                      <a:pt x="57" y="78"/>
                      <a:pt x="42" y="84"/>
                    </a:cubicBezTo>
                    <a:cubicBezTo>
                      <a:pt x="8" y="96"/>
                      <a:pt x="0" y="150"/>
                      <a:pt x="0" y="18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87237" name="Rectangle 22"/>
            <p:cNvSpPr>
              <a:spLocks noChangeArrowheads="1"/>
            </p:cNvSpPr>
            <p:nvPr/>
          </p:nvSpPr>
          <p:spPr bwMode="auto">
            <a:xfrm>
              <a:off x="2640" y="2496"/>
              <a:ext cx="96" cy="144"/>
            </a:xfrm>
            <a:prstGeom prst="rect">
              <a:avLst/>
            </a:prstGeom>
            <a:gradFill rotWithShape="1">
              <a:gsLst>
                <a:gs pos="0">
                  <a:srgbClr val="66FFCC"/>
                </a:gs>
                <a:gs pos="100000">
                  <a:schemeClr val="accent1"/>
                </a:gs>
              </a:gsLst>
              <a:lin ang="540000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4087" name="Rectangle 23"/>
          <p:cNvSpPr>
            <a:spLocks noChangeArrowheads="1"/>
          </p:cNvSpPr>
          <p:nvPr/>
        </p:nvSpPr>
        <p:spPr bwMode="auto">
          <a:xfrm>
            <a:off x="3600450"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88" name="Rectangle 24"/>
          <p:cNvSpPr>
            <a:spLocks noChangeArrowheads="1"/>
          </p:cNvSpPr>
          <p:nvPr/>
        </p:nvSpPr>
        <p:spPr bwMode="auto">
          <a:xfrm>
            <a:off x="3389313" y="4476750"/>
            <a:ext cx="158750" cy="52388"/>
          </a:xfrm>
          <a:prstGeom prst="rect">
            <a:avLst/>
          </a:prstGeom>
          <a:noFill/>
          <a:ln w="1016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89" name="Rectangle 25"/>
          <p:cNvSpPr>
            <a:spLocks noChangeArrowheads="1"/>
          </p:cNvSpPr>
          <p:nvPr/>
        </p:nvSpPr>
        <p:spPr bwMode="auto">
          <a:xfrm>
            <a:off x="3811588"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0" name="Rectangle 26"/>
          <p:cNvSpPr>
            <a:spLocks noChangeArrowheads="1"/>
          </p:cNvSpPr>
          <p:nvPr/>
        </p:nvSpPr>
        <p:spPr bwMode="auto">
          <a:xfrm>
            <a:off x="4022725"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1" name="Rectangle 27"/>
          <p:cNvSpPr>
            <a:spLocks noChangeArrowheads="1"/>
          </p:cNvSpPr>
          <p:nvPr/>
        </p:nvSpPr>
        <p:spPr bwMode="auto">
          <a:xfrm>
            <a:off x="4233863"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2" name="Rectangle 28"/>
          <p:cNvSpPr>
            <a:spLocks noChangeArrowheads="1"/>
          </p:cNvSpPr>
          <p:nvPr/>
        </p:nvSpPr>
        <p:spPr bwMode="auto">
          <a:xfrm>
            <a:off x="4445000" y="4476750"/>
            <a:ext cx="158750" cy="52388"/>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3" name="Rectangle 29"/>
          <p:cNvSpPr>
            <a:spLocks noChangeArrowheads="1"/>
          </p:cNvSpPr>
          <p:nvPr/>
        </p:nvSpPr>
        <p:spPr bwMode="auto">
          <a:xfrm>
            <a:off x="4656138" y="4476750"/>
            <a:ext cx="157162" cy="52388"/>
          </a:xfrm>
          <a:prstGeom prst="rect">
            <a:avLst/>
          </a:prstGeom>
          <a:noFill/>
          <a:ln w="1016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984094" name="Rectangle 30"/>
          <p:cNvSpPr>
            <a:spLocks noChangeArrowheads="1"/>
          </p:cNvSpPr>
          <p:nvPr/>
        </p:nvSpPr>
        <p:spPr bwMode="auto">
          <a:xfrm>
            <a:off x="3336925" y="4321175"/>
            <a:ext cx="1530350" cy="155575"/>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5" name="Line 31"/>
          <p:cNvSpPr>
            <a:spLocks noChangeShapeType="1"/>
          </p:cNvSpPr>
          <p:nvPr/>
        </p:nvSpPr>
        <p:spPr bwMode="auto">
          <a:xfrm flipH="1">
            <a:off x="3336925" y="4476750"/>
            <a:ext cx="153035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096" name="Rectangle 32"/>
          <p:cNvSpPr>
            <a:spLocks noChangeArrowheads="1"/>
          </p:cNvSpPr>
          <p:nvPr/>
        </p:nvSpPr>
        <p:spPr bwMode="auto">
          <a:xfrm>
            <a:off x="3389313" y="4429125"/>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7" name="Rectangle 33"/>
          <p:cNvSpPr>
            <a:spLocks noChangeArrowheads="1"/>
          </p:cNvSpPr>
          <p:nvPr/>
        </p:nvSpPr>
        <p:spPr bwMode="auto">
          <a:xfrm>
            <a:off x="3600450" y="4425950"/>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8" name="Rectangle 34"/>
          <p:cNvSpPr>
            <a:spLocks noChangeArrowheads="1"/>
          </p:cNvSpPr>
          <p:nvPr/>
        </p:nvSpPr>
        <p:spPr bwMode="auto">
          <a:xfrm>
            <a:off x="3811588" y="4425950"/>
            <a:ext cx="157162"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099" name="Rectangle 35"/>
          <p:cNvSpPr>
            <a:spLocks noChangeArrowheads="1"/>
          </p:cNvSpPr>
          <p:nvPr/>
        </p:nvSpPr>
        <p:spPr bwMode="auto">
          <a:xfrm>
            <a:off x="4022725" y="4425950"/>
            <a:ext cx="157163"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0" name="Rectangle 36"/>
          <p:cNvSpPr>
            <a:spLocks noChangeArrowheads="1"/>
          </p:cNvSpPr>
          <p:nvPr/>
        </p:nvSpPr>
        <p:spPr bwMode="auto">
          <a:xfrm>
            <a:off x="4233863" y="4425950"/>
            <a:ext cx="157162"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1" name="Rectangle 37"/>
          <p:cNvSpPr>
            <a:spLocks noChangeArrowheads="1"/>
          </p:cNvSpPr>
          <p:nvPr/>
        </p:nvSpPr>
        <p:spPr bwMode="auto">
          <a:xfrm>
            <a:off x="4443413" y="4425950"/>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2" name="Rectangle 38"/>
          <p:cNvSpPr>
            <a:spLocks noChangeArrowheads="1"/>
          </p:cNvSpPr>
          <p:nvPr/>
        </p:nvSpPr>
        <p:spPr bwMode="auto">
          <a:xfrm>
            <a:off x="4654550" y="4425950"/>
            <a:ext cx="158750" cy="10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84103" name="Rectangle 39"/>
          <p:cNvSpPr>
            <a:spLocks noChangeArrowheads="1"/>
          </p:cNvSpPr>
          <p:nvPr/>
        </p:nvSpPr>
        <p:spPr bwMode="auto">
          <a:xfrm>
            <a:off x="3336925" y="4549775"/>
            <a:ext cx="1524000" cy="428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984104" name="Group 40"/>
          <p:cNvGrpSpPr>
            <a:grpSpLocks/>
          </p:cNvGrpSpPr>
          <p:nvPr/>
        </p:nvGrpSpPr>
        <p:grpSpPr bwMode="auto">
          <a:xfrm>
            <a:off x="3246438" y="6005513"/>
            <a:ext cx="3427412" cy="368300"/>
            <a:chOff x="1492" y="2716"/>
            <a:chExt cx="1063" cy="164"/>
          </a:xfrm>
        </p:grpSpPr>
        <p:sp>
          <p:nvSpPr>
            <p:cNvPr id="87234" name="Rectangle 41"/>
            <p:cNvSpPr>
              <a:spLocks noChangeArrowheads="1"/>
            </p:cNvSpPr>
            <p:nvPr/>
          </p:nvSpPr>
          <p:spPr bwMode="auto">
            <a:xfrm>
              <a:off x="1492" y="2782"/>
              <a:ext cx="1063" cy="9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35" name="Rectangle 42"/>
            <p:cNvSpPr>
              <a:spLocks noChangeArrowheads="1"/>
            </p:cNvSpPr>
            <p:nvPr/>
          </p:nvSpPr>
          <p:spPr bwMode="auto">
            <a:xfrm>
              <a:off x="1492" y="2716"/>
              <a:ext cx="1063" cy="6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4107" name="Line 43"/>
          <p:cNvSpPr>
            <a:spLocks noChangeShapeType="1"/>
          </p:cNvSpPr>
          <p:nvPr/>
        </p:nvSpPr>
        <p:spPr bwMode="auto">
          <a:xfrm>
            <a:off x="3278188" y="5967413"/>
            <a:ext cx="1536700" cy="0"/>
          </a:xfrm>
          <a:prstGeom prst="line">
            <a:avLst/>
          </a:prstGeom>
          <a:noFill/>
          <a:ln w="730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08" name="Line 44"/>
          <p:cNvSpPr>
            <a:spLocks noChangeShapeType="1"/>
          </p:cNvSpPr>
          <p:nvPr/>
        </p:nvSpPr>
        <p:spPr bwMode="auto">
          <a:xfrm>
            <a:off x="351631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09" name="Line 45"/>
          <p:cNvSpPr>
            <a:spLocks noChangeShapeType="1"/>
          </p:cNvSpPr>
          <p:nvPr/>
        </p:nvSpPr>
        <p:spPr bwMode="auto">
          <a:xfrm>
            <a:off x="373221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0" name="Line 46"/>
          <p:cNvSpPr>
            <a:spLocks noChangeShapeType="1"/>
          </p:cNvSpPr>
          <p:nvPr/>
        </p:nvSpPr>
        <p:spPr bwMode="auto">
          <a:xfrm>
            <a:off x="394176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1" name="Line 47"/>
          <p:cNvSpPr>
            <a:spLocks noChangeShapeType="1"/>
          </p:cNvSpPr>
          <p:nvPr/>
        </p:nvSpPr>
        <p:spPr bwMode="auto">
          <a:xfrm>
            <a:off x="4151313"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2" name="Line 48"/>
          <p:cNvSpPr>
            <a:spLocks noChangeShapeType="1"/>
          </p:cNvSpPr>
          <p:nvPr/>
        </p:nvSpPr>
        <p:spPr bwMode="auto">
          <a:xfrm>
            <a:off x="4364038"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3" name="Line 49"/>
          <p:cNvSpPr>
            <a:spLocks noChangeShapeType="1"/>
          </p:cNvSpPr>
          <p:nvPr/>
        </p:nvSpPr>
        <p:spPr bwMode="auto">
          <a:xfrm>
            <a:off x="4573588" y="5868988"/>
            <a:ext cx="0" cy="6667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4" name="Line 50"/>
          <p:cNvSpPr>
            <a:spLocks noChangeShapeType="1"/>
          </p:cNvSpPr>
          <p:nvPr/>
        </p:nvSpPr>
        <p:spPr bwMode="auto">
          <a:xfrm>
            <a:off x="4789488" y="5872163"/>
            <a:ext cx="0" cy="66675"/>
          </a:xfrm>
          <a:prstGeom prst="line">
            <a:avLst/>
          </a:prstGeom>
          <a:noFill/>
          <a:ln w="444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5" name="Line 51"/>
          <p:cNvSpPr>
            <a:spLocks noChangeShapeType="1"/>
          </p:cNvSpPr>
          <p:nvPr/>
        </p:nvSpPr>
        <p:spPr bwMode="auto">
          <a:xfrm>
            <a:off x="3303588" y="5865813"/>
            <a:ext cx="0" cy="66675"/>
          </a:xfrm>
          <a:prstGeom prst="line">
            <a:avLst/>
          </a:prstGeom>
          <a:noFill/>
          <a:ln w="444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16" name="Text Box 52"/>
          <p:cNvSpPr txBox="1">
            <a:spLocks noChangeArrowheads="1"/>
          </p:cNvSpPr>
          <p:nvPr/>
        </p:nvSpPr>
        <p:spPr bwMode="auto">
          <a:xfrm>
            <a:off x="5943600" y="1173163"/>
            <a:ext cx="2743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dirty="0">
                <a:ln>
                  <a:noFill/>
                </a:ln>
                <a:solidFill>
                  <a:srgbClr val="A61B17"/>
                </a:solidFill>
                <a:effectLst/>
                <a:uLnTx/>
                <a:uFillTx/>
                <a:latin typeface="Arial Narrow" panose="020B0606020202030204" pitchFamily="34" charset="0"/>
                <a:ea typeface="+mn-ea"/>
                <a:cs typeface="Arial" panose="020B0604020202020204" pitchFamily="34" charset="0"/>
              </a:rPr>
              <a:t> S-FIL fluid dispenser</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dirty="0">
                <a:ln>
                  <a:noFill/>
                </a:ln>
                <a:solidFill>
                  <a:srgbClr val="A61B17"/>
                </a:solidFill>
                <a:effectLst/>
                <a:uLnTx/>
                <a:uFillTx/>
                <a:latin typeface="Arial Narrow" panose="020B0606020202030204" pitchFamily="34" charset="0"/>
                <a:ea typeface="+mn-ea"/>
                <a:cs typeface="Arial" panose="020B0604020202020204" pitchFamily="34" charset="0"/>
              </a:rPr>
              <a:t> Ink jet system</a:t>
            </a:r>
          </a:p>
        </p:txBody>
      </p:sp>
      <p:sp>
        <p:nvSpPr>
          <p:cNvPr id="87087" name="Text Box 53"/>
          <p:cNvSpPr txBox="1">
            <a:spLocks noChangeArrowheads="1"/>
          </p:cNvSpPr>
          <p:nvPr/>
        </p:nvSpPr>
        <p:spPr bwMode="auto">
          <a:xfrm>
            <a:off x="3273425" y="1774825"/>
            <a:ext cx="2517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sp>
        <p:nvSpPr>
          <p:cNvPr id="87088" name="Text Box 54"/>
          <p:cNvSpPr txBox="1">
            <a:spLocks noChangeArrowheads="1"/>
          </p:cNvSpPr>
          <p:nvPr/>
        </p:nvSpPr>
        <p:spPr bwMode="auto">
          <a:xfrm>
            <a:off x="3297238" y="1952625"/>
            <a:ext cx="24939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984119" name="Text Box 55"/>
          <p:cNvSpPr txBox="1">
            <a:spLocks noChangeArrowheads="1"/>
          </p:cNvSpPr>
          <p:nvPr/>
        </p:nvSpPr>
        <p:spPr bwMode="auto">
          <a:xfrm>
            <a:off x="228600" y="1828800"/>
            <a:ext cx="2994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Step 1</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Dispense drops</a:t>
            </a:r>
          </a:p>
        </p:txBody>
      </p:sp>
      <p:sp>
        <p:nvSpPr>
          <p:cNvPr id="984120" name="Text Box 56"/>
          <p:cNvSpPr txBox="1">
            <a:spLocks noChangeArrowheads="1"/>
          </p:cNvSpPr>
          <p:nvPr/>
        </p:nvSpPr>
        <p:spPr bwMode="auto">
          <a:xfrm>
            <a:off x="271463" y="2779713"/>
            <a:ext cx="2906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Step 2</a:t>
            </a:r>
            <a:r>
              <a:rPr kumimoji="0" lang="en-US" altLang="en-US" sz="1800" b="0"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Lower template and fill pattern</a:t>
            </a:r>
          </a:p>
        </p:txBody>
      </p:sp>
      <p:sp>
        <p:nvSpPr>
          <p:cNvPr id="984121" name="Text Box 57"/>
          <p:cNvSpPr txBox="1">
            <a:spLocks noChangeArrowheads="1"/>
          </p:cNvSpPr>
          <p:nvPr/>
        </p:nvSpPr>
        <p:spPr bwMode="auto">
          <a:xfrm>
            <a:off x="261938" y="4092575"/>
            <a:ext cx="2982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Step 3:</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Polymerize S-FIL fluid with UV exposure</a:t>
            </a:r>
          </a:p>
        </p:txBody>
      </p:sp>
      <p:sp>
        <p:nvSpPr>
          <p:cNvPr id="984122" name="Text Box 58"/>
          <p:cNvSpPr txBox="1">
            <a:spLocks noChangeArrowheads="1"/>
          </p:cNvSpPr>
          <p:nvPr/>
        </p:nvSpPr>
        <p:spPr bwMode="auto">
          <a:xfrm>
            <a:off x="260350" y="5695950"/>
            <a:ext cx="2938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Arial" panose="020B0604020202020204" pitchFamily="34" charset="0"/>
              </a:rPr>
              <a:t>Step 4:</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Separate template from substrate</a:t>
            </a:r>
          </a:p>
        </p:txBody>
      </p:sp>
      <p:sp>
        <p:nvSpPr>
          <p:cNvPr id="984123" name="Line 59"/>
          <p:cNvSpPr>
            <a:spLocks noChangeShapeType="1"/>
          </p:cNvSpPr>
          <p:nvPr/>
        </p:nvSpPr>
        <p:spPr bwMode="auto">
          <a:xfrm flipH="1" flipV="1">
            <a:off x="5562600" y="1447800"/>
            <a:ext cx="350838"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24" name="Line 60"/>
          <p:cNvSpPr>
            <a:spLocks noChangeShapeType="1"/>
          </p:cNvSpPr>
          <p:nvPr/>
        </p:nvSpPr>
        <p:spPr bwMode="auto">
          <a:xfrm flipV="1">
            <a:off x="3343275" y="4467225"/>
            <a:ext cx="44450" cy="31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25" name="Line 61"/>
          <p:cNvSpPr>
            <a:spLocks noChangeShapeType="1"/>
          </p:cNvSpPr>
          <p:nvPr/>
        </p:nvSpPr>
        <p:spPr bwMode="auto">
          <a:xfrm>
            <a:off x="3552825" y="4467225"/>
            <a:ext cx="36513"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26" name="Line 62"/>
          <p:cNvSpPr>
            <a:spLocks noChangeShapeType="1"/>
          </p:cNvSpPr>
          <p:nvPr/>
        </p:nvSpPr>
        <p:spPr bwMode="auto">
          <a:xfrm>
            <a:off x="3757613" y="4470400"/>
            <a:ext cx="42862"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27" name="Line 63"/>
          <p:cNvSpPr>
            <a:spLocks noChangeShapeType="1"/>
          </p:cNvSpPr>
          <p:nvPr/>
        </p:nvSpPr>
        <p:spPr bwMode="auto">
          <a:xfrm>
            <a:off x="3967163" y="4470400"/>
            <a:ext cx="476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28" name="Line 64"/>
          <p:cNvSpPr>
            <a:spLocks noChangeShapeType="1"/>
          </p:cNvSpPr>
          <p:nvPr/>
        </p:nvSpPr>
        <p:spPr bwMode="auto">
          <a:xfrm>
            <a:off x="4178300" y="4470400"/>
            <a:ext cx="4445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29" name="Line 65"/>
          <p:cNvSpPr>
            <a:spLocks noChangeShapeType="1"/>
          </p:cNvSpPr>
          <p:nvPr/>
        </p:nvSpPr>
        <p:spPr bwMode="auto">
          <a:xfrm flipV="1">
            <a:off x="4391025" y="4465638"/>
            <a:ext cx="41275" cy="47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0" name="Line 66"/>
          <p:cNvSpPr>
            <a:spLocks noChangeShapeType="1"/>
          </p:cNvSpPr>
          <p:nvPr/>
        </p:nvSpPr>
        <p:spPr bwMode="auto">
          <a:xfrm>
            <a:off x="4600575" y="4468813"/>
            <a:ext cx="36513"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1" name="Line 67"/>
          <p:cNvSpPr>
            <a:spLocks noChangeShapeType="1"/>
          </p:cNvSpPr>
          <p:nvPr/>
        </p:nvSpPr>
        <p:spPr bwMode="auto">
          <a:xfrm>
            <a:off x="4814888" y="4468813"/>
            <a:ext cx="381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2" name="Line 68"/>
          <p:cNvSpPr>
            <a:spLocks noChangeShapeType="1"/>
          </p:cNvSpPr>
          <p:nvPr/>
        </p:nvSpPr>
        <p:spPr bwMode="auto">
          <a:xfrm>
            <a:off x="3381375" y="4475163"/>
            <a:ext cx="0" cy="5238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3" name="Line 69"/>
          <p:cNvSpPr>
            <a:spLocks noChangeShapeType="1"/>
          </p:cNvSpPr>
          <p:nvPr/>
        </p:nvSpPr>
        <p:spPr bwMode="auto">
          <a:xfrm>
            <a:off x="3590925" y="4465638"/>
            <a:ext cx="0" cy="4445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4" name="Line 70"/>
          <p:cNvSpPr>
            <a:spLocks noChangeShapeType="1"/>
          </p:cNvSpPr>
          <p:nvPr/>
        </p:nvSpPr>
        <p:spPr bwMode="auto">
          <a:xfrm flipH="1">
            <a:off x="3802063" y="4467225"/>
            <a:ext cx="1587" cy="523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5" name="Line 71"/>
          <p:cNvSpPr>
            <a:spLocks noChangeShapeType="1"/>
          </p:cNvSpPr>
          <p:nvPr/>
        </p:nvSpPr>
        <p:spPr bwMode="auto">
          <a:xfrm>
            <a:off x="4017963" y="4462463"/>
            <a:ext cx="1587" cy="555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6" name="Line 72"/>
          <p:cNvSpPr>
            <a:spLocks noChangeShapeType="1"/>
          </p:cNvSpPr>
          <p:nvPr/>
        </p:nvSpPr>
        <p:spPr bwMode="auto">
          <a:xfrm>
            <a:off x="4227513" y="4459288"/>
            <a:ext cx="0" cy="6350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7" name="Line 73"/>
          <p:cNvSpPr>
            <a:spLocks noChangeShapeType="1"/>
          </p:cNvSpPr>
          <p:nvPr/>
        </p:nvSpPr>
        <p:spPr bwMode="auto">
          <a:xfrm>
            <a:off x="4438650" y="4467225"/>
            <a:ext cx="0" cy="5080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38" name="Line 74"/>
          <p:cNvSpPr>
            <a:spLocks noChangeShapeType="1"/>
          </p:cNvSpPr>
          <p:nvPr/>
        </p:nvSpPr>
        <p:spPr bwMode="auto">
          <a:xfrm flipH="1">
            <a:off x="4646613" y="4464050"/>
            <a:ext cx="1587" cy="5556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84139" name="Group 75"/>
          <p:cNvGrpSpPr>
            <a:grpSpLocks/>
          </p:cNvGrpSpPr>
          <p:nvPr/>
        </p:nvGrpSpPr>
        <p:grpSpPr bwMode="auto">
          <a:xfrm>
            <a:off x="3260725" y="4584700"/>
            <a:ext cx="2301875" cy="387350"/>
            <a:chOff x="1492" y="2716"/>
            <a:chExt cx="1063" cy="164"/>
          </a:xfrm>
        </p:grpSpPr>
        <p:sp>
          <p:nvSpPr>
            <p:cNvPr id="87232" name="Rectangle 76"/>
            <p:cNvSpPr>
              <a:spLocks noChangeArrowheads="1"/>
            </p:cNvSpPr>
            <p:nvPr/>
          </p:nvSpPr>
          <p:spPr bwMode="auto">
            <a:xfrm>
              <a:off x="1492" y="2782"/>
              <a:ext cx="1063" cy="9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33" name="Rectangle 77"/>
            <p:cNvSpPr>
              <a:spLocks noChangeArrowheads="1"/>
            </p:cNvSpPr>
            <p:nvPr/>
          </p:nvSpPr>
          <p:spPr bwMode="auto">
            <a:xfrm>
              <a:off x="1492" y="2716"/>
              <a:ext cx="1063" cy="6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984142" name="Line 78"/>
          <p:cNvSpPr>
            <a:spLocks noChangeShapeType="1"/>
          </p:cNvSpPr>
          <p:nvPr/>
        </p:nvSpPr>
        <p:spPr bwMode="auto">
          <a:xfrm>
            <a:off x="3336925" y="4321175"/>
            <a:ext cx="1533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43" name="Line 79"/>
          <p:cNvSpPr>
            <a:spLocks noChangeShapeType="1"/>
          </p:cNvSpPr>
          <p:nvPr/>
        </p:nvSpPr>
        <p:spPr bwMode="auto">
          <a:xfrm>
            <a:off x="3333750" y="4324350"/>
            <a:ext cx="3175"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144" name="Line 80"/>
          <p:cNvSpPr>
            <a:spLocks noChangeShapeType="1"/>
          </p:cNvSpPr>
          <p:nvPr/>
        </p:nvSpPr>
        <p:spPr bwMode="auto">
          <a:xfrm>
            <a:off x="4867275" y="4333875"/>
            <a:ext cx="3175"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84145" name="Group 81"/>
          <p:cNvGrpSpPr>
            <a:grpSpLocks/>
          </p:cNvGrpSpPr>
          <p:nvPr/>
        </p:nvGrpSpPr>
        <p:grpSpPr bwMode="auto">
          <a:xfrm>
            <a:off x="3322638" y="4219575"/>
            <a:ext cx="1562100" cy="358775"/>
            <a:chOff x="2366" y="2856"/>
            <a:chExt cx="984" cy="226"/>
          </a:xfrm>
        </p:grpSpPr>
        <p:sp>
          <p:nvSpPr>
            <p:cNvPr id="87216" name="Rectangle 82"/>
            <p:cNvSpPr>
              <a:spLocks noChangeArrowheads="1"/>
            </p:cNvSpPr>
            <p:nvPr/>
          </p:nvSpPr>
          <p:spPr bwMode="auto">
            <a:xfrm>
              <a:off x="2366" y="2858"/>
              <a:ext cx="984" cy="224"/>
            </a:xfrm>
            <a:prstGeom prst="rect">
              <a:avLst/>
            </a:prstGeom>
            <a:gradFill rotWithShape="1">
              <a:gsLst>
                <a:gs pos="0">
                  <a:srgbClr val="FFCCFF"/>
                </a:gs>
                <a:gs pos="100000">
                  <a:srgbClr val="CC66FF">
                    <a:alpha val="12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217" name="Group 83"/>
            <p:cNvGrpSpPr>
              <a:grpSpLocks/>
            </p:cNvGrpSpPr>
            <p:nvPr/>
          </p:nvGrpSpPr>
          <p:grpSpPr bwMode="auto">
            <a:xfrm>
              <a:off x="2574" y="2856"/>
              <a:ext cx="37" cy="198"/>
              <a:chOff x="2276" y="1910"/>
              <a:chExt cx="37" cy="198"/>
            </a:xfrm>
          </p:grpSpPr>
          <p:sp>
            <p:nvSpPr>
              <p:cNvPr id="87230" name="Line 84"/>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31" name="Freeform 85"/>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87218" name="Group 86"/>
            <p:cNvGrpSpPr>
              <a:grpSpLocks/>
            </p:cNvGrpSpPr>
            <p:nvPr/>
          </p:nvGrpSpPr>
          <p:grpSpPr bwMode="auto">
            <a:xfrm>
              <a:off x="2708" y="2856"/>
              <a:ext cx="37" cy="198"/>
              <a:chOff x="2276" y="1910"/>
              <a:chExt cx="37" cy="198"/>
            </a:xfrm>
          </p:grpSpPr>
          <p:sp>
            <p:nvSpPr>
              <p:cNvPr id="87228" name="Line 87"/>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29" name="Freeform 88"/>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87219" name="Group 89"/>
            <p:cNvGrpSpPr>
              <a:grpSpLocks/>
            </p:cNvGrpSpPr>
            <p:nvPr/>
          </p:nvGrpSpPr>
          <p:grpSpPr bwMode="auto">
            <a:xfrm>
              <a:off x="2834" y="2858"/>
              <a:ext cx="37" cy="198"/>
              <a:chOff x="2276" y="1910"/>
              <a:chExt cx="37" cy="198"/>
            </a:xfrm>
          </p:grpSpPr>
          <p:sp>
            <p:nvSpPr>
              <p:cNvPr id="87226" name="Line 90"/>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27" name="Freeform 91"/>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87220" name="Group 92"/>
            <p:cNvGrpSpPr>
              <a:grpSpLocks/>
            </p:cNvGrpSpPr>
            <p:nvPr/>
          </p:nvGrpSpPr>
          <p:grpSpPr bwMode="auto">
            <a:xfrm>
              <a:off x="2958" y="2856"/>
              <a:ext cx="37" cy="198"/>
              <a:chOff x="2276" y="1910"/>
              <a:chExt cx="37" cy="198"/>
            </a:xfrm>
          </p:grpSpPr>
          <p:sp>
            <p:nvSpPr>
              <p:cNvPr id="87224" name="Line 93"/>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25" name="Freeform 94"/>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87221" name="Group 95"/>
            <p:cNvGrpSpPr>
              <a:grpSpLocks/>
            </p:cNvGrpSpPr>
            <p:nvPr/>
          </p:nvGrpSpPr>
          <p:grpSpPr bwMode="auto">
            <a:xfrm>
              <a:off x="3098" y="2858"/>
              <a:ext cx="37" cy="198"/>
              <a:chOff x="2276" y="1910"/>
              <a:chExt cx="37" cy="198"/>
            </a:xfrm>
          </p:grpSpPr>
          <p:sp>
            <p:nvSpPr>
              <p:cNvPr id="87222" name="Line 96"/>
              <p:cNvSpPr>
                <a:spLocks noChangeShapeType="1"/>
              </p:cNvSpPr>
              <p:nvPr/>
            </p:nvSpPr>
            <p:spPr bwMode="auto">
              <a:xfrm>
                <a:off x="2298" y="2048"/>
                <a:ext cx="0" cy="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23" name="Freeform 97"/>
              <p:cNvSpPr>
                <a:spLocks/>
              </p:cNvSpPr>
              <p:nvPr/>
            </p:nvSpPr>
            <p:spPr bwMode="auto">
              <a:xfrm>
                <a:off x="2276" y="1910"/>
                <a:ext cx="37" cy="140"/>
              </a:xfrm>
              <a:custGeom>
                <a:avLst/>
                <a:gdLst>
                  <a:gd name="T0" fmla="*/ 22 w 37"/>
                  <a:gd name="T1" fmla="*/ 140 h 140"/>
                  <a:gd name="T2" fmla="*/ 2 w 37"/>
                  <a:gd name="T3" fmla="*/ 100 h 140"/>
                  <a:gd name="T4" fmla="*/ 36 w 37"/>
                  <a:gd name="T5" fmla="*/ 56 h 140"/>
                  <a:gd name="T6" fmla="*/ 8 w 37"/>
                  <a:gd name="T7" fmla="*/ 20 h 140"/>
                  <a:gd name="T8" fmla="*/ 28 w 37"/>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0">
                    <a:moveTo>
                      <a:pt x="22" y="140"/>
                    </a:moveTo>
                    <a:cubicBezTo>
                      <a:pt x="11" y="127"/>
                      <a:pt x="0" y="114"/>
                      <a:pt x="2" y="100"/>
                    </a:cubicBezTo>
                    <a:cubicBezTo>
                      <a:pt x="4" y="86"/>
                      <a:pt x="35" y="69"/>
                      <a:pt x="36" y="56"/>
                    </a:cubicBezTo>
                    <a:cubicBezTo>
                      <a:pt x="37" y="43"/>
                      <a:pt x="9" y="29"/>
                      <a:pt x="8" y="20"/>
                    </a:cubicBezTo>
                    <a:cubicBezTo>
                      <a:pt x="7" y="11"/>
                      <a:pt x="17" y="5"/>
                      <a:pt x="2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984162" name="Group 98"/>
          <p:cNvGrpSpPr>
            <a:grpSpLocks/>
          </p:cNvGrpSpPr>
          <p:nvPr/>
        </p:nvGrpSpPr>
        <p:grpSpPr bwMode="auto">
          <a:xfrm>
            <a:off x="1638300" y="1423988"/>
            <a:ext cx="1539875" cy="285750"/>
            <a:chOff x="1364" y="1065"/>
            <a:chExt cx="970" cy="180"/>
          </a:xfrm>
        </p:grpSpPr>
        <p:grpSp>
          <p:nvGrpSpPr>
            <p:cNvPr id="87197" name="Group 99"/>
            <p:cNvGrpSpPr>
              <a:grpSpLocks/>
            </p:cNvGrpSpPr>
            <p:nvPr/>
          </p:nvGrpSpPr>
          <p:grpSpPr bwMode="auto">
            <a:xfrm>
              <a:off x="1364" y="1104"/>
              <a:ext cx="970" cy="141"/>
              <a:chOff x="2232" y="1114"/>
              <a:chExt cx="970" cy="141"/>
            </a:xfrm>
          </p:grpSpPr>
          <p:sp>
            <p:nvSpPr>
              <p:cNvPr id="87199" name="Line 100"/>
              <p:cNvSpPr>
                <a:spLocks noChangeShapeType="1"/>
              </p:cNvSpPr>
              <p:nvPr/>
            </p:nvSpPr>
            <p:spPr bwMode="auto">
              <a:xfrm flipH="1">
                <a:off x="2232" y="1222"/>
                <a:ext cx="97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200" name="Rectangle 101"/>
              <p:cNvSpPr>
                <a:spLocks noChangeArrowheads="1"/>
              </p:cNvSpPr>
              <p:nvPr/>
            </p:nvSpPr>
            <p:spPr bwMode="auto">
              <a:xfrm>
                <a:off x="2398"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1" name="Rectangle 102"/>
              <p:cNvSpPr>
                <a:spLocks noChangeArrowheads="1"/>
              </p:cNvSpPr>
              <p:nvPr/>
            </p:nvSpPr>
            <p:spPr bwMode="auto">
              <a:xfrm>
                <a:off x="2265"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2" name="Rectangle 103"/>
              <p:cNvSpPr>
                <a:spLocks noChangeArrowheads="1"/>
              </p:cNvSpPr>
              <p:nvPr/>
            </p:nvSpPr>
            <p:spPr bwMode="auto">
              <a:xfrm>
                <a:off x="2531"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3" name="Rectangle 104"/>
              <p:cNvSpPr>
                <a:spLocks noChangeArrowheads="1"/>
              </p:cNvSpPr>
              <p:nvPr/>
            </p:nvSpPr>
            <p:spPr bwMode="auto">
              <a:xfrm>
                <a:off x="2664"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4" name="Rectangle 105"/>
              <p:cNvSpPr>
                <a:spLocks noChangeArrowheads="1"/>
              </p:cNvSpPr>
              <p:nvPr/>
            </p:nvSpPr>
            <p:spPr bwMode="auto">
              <a:xfrm>
                <a:off x="2797"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5" name="Rectangle 106"/>
              <p:cNvSpPr>
                <a:spLocks noChangeArrowheads="1"/>
              </p:cNvSpPr>
              <p:nvPr/>
            </p:nvSpPr>
            <p:spPr bwMode="auto">
              <a:xfrm>
                <a:off x="2930"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6" name="Rectangle 107"/>
              <p:cNvSpPr>
                <a:spLocks noChangeArrowheads="1"/>
              </p:cNvSpPr>
              <p:nvPr/>
            </p:nvSpPr>
            <p:spPr bwMode="auto">
              <a:xfrm>
                <a:off x="3063" y="1222"/>
                <a:ext cx="99"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207" name="Rectangle 108"/>
              <p:cNvSpPr>
                <a:spLocks noChangeArrowheads="1"/>
              </p:cNvSpPr>
              <p:nvPr/>
            </p:nvSpPr>
            <p:spPr bwMode="auto">
              <a:xfrm>
                <a:off x="2236" y="1114"/>
                <a:ext cx="964" cy="9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208" name="Group 109"/>
              <p:cNvGrpSpPr>
                <a:grpSpLocks/>
              </p:cNvGrpSpPr>
              <p:nvPr/>
            </p:nvGrpSpPr>
            <p:grpSpPr bwMode="auto">
              <a:xfrm>
                <a:off x="2265" y="1190"/>
                <a:ext cx="897" cy="65"/>
                <a:chOff x="960" y="2928"/>
                <a:chExt cx="1296" cy="96"/>
              </a:xfrm>
            </p:grpSpPr>
            <p:sp>
              <p:nvSpPr>
                <p:cNvPr id="87209" name="Rectangle 110"/>
                <p:cNvSpPr>
                  <a:spLocks noChangeArrowheads="1"/>
                </p:cNvSpPr>
                <p:nvPr/>
              </p:nvSpPr>
              <p:spPr bwMode="auto">
                <a:xfrm>
                  <a:off x="96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0" name="Rectangle 111"/>
                <p:cNvSpPr>
                  <a:spLocks noChangeArrowheads="1"/>
                </p:cNvSpPr>
                <p:nvPr/>
              </p:nvSpPr>
              <p:spPr bwMode="auto">
                <a:xfrm>
                  <a:off x="115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1" name="Rectangle 112"/>
                <p:cNvSpPr>
                  <a:spLocks noChangeArrowheads="1"/>
                </p:cNvSpPr>
                <p:nvPr/>
              </p:nvSpPr>
              <p:spPr bwMode="auto">
                <a:xfrm>
                  <a:off x="1344"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2" name="Rectangle 113"/>
                <p:cNvSpPr>
                  <a:spLocks noChangeArrowheads="1"/>
                </p:cNvSpPr>
                <p:nvPr/>
              </p:nvSpPr>
              <p:spPr bwMode="auto">
                <a:xfrm>
                  <a:off x="1536"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3" name="Rectangle 114"/>
                <p:cNvSpPr>
                  <a:spLocks noChangeArrowheads="1"/>
                </p:cNvSpPr>
                <p:nvPr/>
              </p:nvSpPr>
              <p:spPr bwMode="auto">
                <a:xfrm>
                  <a:off x="1728"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4" name="Rectangle 115"/>
                <p:cNvSpPr>
                  <a:spLocks noChangeArrowheads="1"/>
                </p:cNvSpPr>
                <p:nvPr/>
              </p:nvSpPr>
              <p:spPr bwMode="auto">
                <a:xfrm>
                  <a:off x="192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215" name="Rectangle 116"/>
                <p:cNvSpPr>
                  <a:spLocks noChangeArrowheads="1"/>
                </p:cNvSpPr>
                <p:nvPr/>
              </p:nvSpPr>
              <p:spPr bwMode="auto">
                <a:xfrm>
                  <a:off x="211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7198" name="Text Box 117"/>
            <p:cNvSpPr txBox="1">
              <a:spLocks noChangeArrowheads="1"/>
            </p:cNvSpPr>
            <p:nvPr/>
          </p:nvSpPr>
          <p:spPr bwMode="auto">
            <a:xfrm>
              <a:off x="1370" y="1065"/>
              <a:ext cx="940"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Template</a:t>
              </a:r>
            </a:p>
          </p:txBody>
        </p:sp>
      </p:grpSp>
      <p:sp>
        <p:nvSpPr>
          <p:cNvPr id="984182" name="Text Box 118"/>
          <p:cNvSpPr txBox="1">
            <a:spLocks noChangeArrowheads="1"/>
          </p:cNvSpPr>
          <p:nvPr/>
        </p:nvSpPr>
        <p:spPr bwMode="auto">
          <a:xfrm>
            <a:off x="3263900" y="4711700"/>
            <a:ext cx="2298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984183" name="Text Box 119"/>
          <p:cNvSpPr txBox="1">
            <a:spLocks noChangeArrowheads="1"/>
          </p:cNvSpPr>
          <p:nvPr/>
        </p:nvSpPr>
        <p:spPr bwMode="auto">
          <a:xfrm>
            <a:off x="3248025" y="6111875"/>
            <a:ext cx="3287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984184" name="Rectangle 120"/>
          <p:cNvSpPr>
            <a:spLocks noChangeArrowheads="1"/>
          </p:cNvSpPr>
          <p:nvPr/>
        </p:nvSpPr>
        <p:spPr bwMode="auto">
          <a:xfrm>
            <a:off x="4992688" y="5888038"/>
            <a:ext cx="1466850" cy="12065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984185" name="Group 121"/>
          <p:cNvGrpSpPr>
            <a:grpSpLocks/>
          </p:cNvGrpSpPr>
          <p:nvPr/>
        </p:nvGrpSpPr>
        <p:grpSpPr bwMode="auto">
          <a:xfrm>
            <a:off x="3275013" y="5656263"/>
            <a:ext cx="1536700" cy="274637"/>
            <a:chOff x="2346" y="3798"/>
            <a:chExt cx="968" cy="173"/>
          </a:xfrm>
        </p:grpSpPr>
        <p:grpSp>
          <p:nvGrpSpPr>
            <p:cNvPr id="87179" name="Group 122"/>
            <p:cNvGrpSpPr>
              <a:grpSpLocks/>
            </p:cNvGrpSpPr>
            <p:nvPr/>
          </p:nvGrpSpPr>
          <p:grpSpPr bwMode="auto">
            <a:xfrm>
              <a:off x="2350" y="3838"/>
              <a:ext cx="964" cy="131"/>
              <a:chOff x="2574" y="2502"/>
              <a:chExt cx="964" cy="131"/>
            </a:xfrm>
          </p:grpSpPr>
          <p:sp>
            <p:nvSpPr>
              <p:cNvPr id="87181" name="Rectangle 123"/>
              <p:cNvSpPr>
                <a:spLocks noChangeArrowheads="1"/>
              </p:cNvSpPr>
              <p:nvPr/>
            </p:nvSpPr>
            <p:spPr bwMode="auto">
              <a:xfrm>
                <a:off x="2740"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2" name="Rectangle 124"/>
              <p:cNvSpPr>
                <a:spLocks noChangeArrowheads="1"/>
              </p:cNvSpPr>
              <p:nvPr/>
            </p:nvSpPr>
            <p:spPr bwMode="auto">
              <a:xfrm>
                <a:off x="2607"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3" name="Rectangle 125"/>
              <p:cNvSpPr>
                <a:spLocks noChangeArrowheads="1"/>
              </p:cNvSpPr>
              <p:nvPr/>
            </p:nvSpPr>
            <p:spPr bwMode="auto">
              <a:xfrm>
                <a:off x="2873"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4" name="Rectangle 126"/>
              <p:cNvSpPr>
                <a:spLocks noChangeArrowheads="1"/>
              </p:cNvSpPr>
              <p:nvPr/>
            </p:nvSpPr>
            <p:spPr bwMode="auto">
              <a:xfrm>
                <a:off x="3006"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5" name="Rectangle 127"/>
              <p:cNvSpPr>
                <a:spLocks noChangeArrowheads="1"/>
              </p:cNvSpPr>
              <p:nvPr/>
            </p:nvSpPr>
            <p:spPr bwMode="auto">
              <a:xfrm>
                <a:off x="3139"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6" name="Rectangle 128"/>
              <p:cNvSpPr>
                <a:spLocks noChangeArrowheads="1"/>
              </p:cNvSpPr>
              <p:nvPr/>
            </p:nvSpPr>
            <p:spPr bwMode="auto">
              <a:xfrm>
                <a:off x="3272" y="2600"/>
                <a:ext cx="100"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7" name="Rectangle 129"/>
              <p:cNvSpPr>
                <a:spLocks noChangeArrowheads="1"/>
              </p:cNvSpPr>
              <p:nvPr/>
            </p:nvSpPr>
            <p:spPr bwMode="auto">
              <a:xfrm>
                <a:off x="3405" y="2600"/>
                <a:ext cx="99" cy="33"/>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88" name="Rectangle 130"/>
              <p:cNvSpPr>
                <a:spLocks noChangeArrowheads="1"/>
              </p:cNvSpPr>
              <p:nvPr/>
            </p:nvSpPr>
            <p:spPr bwMode="auto">
              <a:xfrm>
                <a:off x="2574" y="2502"/>
                <a:ext cx="964" cy="9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189" name="Group 131"/>
              <p:cNvGrpSpPr>
                <a:grpSpLocks/>
              </p:cNvGrpSpPr>
              <p:nvPr/>
            </p:nvGrpSpPr>
            <p:grpSpPr bwMode="auto">
              <a:xfrm>
                <a:off x="2607" y="2568"/>
                <a:ext cx="897" cy="65"/>
                <a:chOff x="960" y="2928"/>
                <a:chExt cx="1296" cy="96"/>
              </a:xfrm>
            </p:grpSpPr>
            <p:sp>
              <p:nvSpPr>
                <p:cNvPr id="87190" name="Rectangle 132"/>
                <p:cNvSpPr>
                  <a:spLocks noChangeArrowheads="1"/>
                </p:cNvSpPr>
                <p:nvPr/>
              </p:nvSpPr>
              <p:spPr bwMode="auto">
                <a:xfrm>
                  <a:off x="960"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1" name="Rectangle 133"/>
                <p:cNvSpPr>
                  <a:spLocks noChangeArrowheads="1"/>
                </p:cNvSpPr>
                <p:nvPr/>
              </p:nvSpPr>
              <p:spPr bwMode="auto">
                <a:xfrm>
                  <a:off x="1152"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2" name="Rectangle 134"/>
                <p:cNvSpPr>
                  <a:spLocks noChangeArrowheads="1"/>
                </p:cNvSpPr>
                <p:nvPr/>
              </p:nvSpPr>
              <p:spPr bwMode="auto">
                <a:xfrm>
                  <a:off x="1344"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3" name="Rectangle 135"/>
                <p:cNvSpPr>
                  <a:spLocks noChangeArrowheads="1"/>
                </p:cNvSpPr>
                <p:nvPr/>
              </p:nvSpPr>
              <p:spPr bwMode="auto">
                <a:xfrm>
                  <a:off x="1536"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4" name="Rectangle 136"/>
                <p:cNvSpPr>
                  <a:spLocks noChangeArrowheads="1"/>
                </p:cNvSpPr>
                <p:nvPr/>
              </p:nvSpPr>
              <p:spPr bwMode="auto">
                <a:xfrm>
                  <a:off x="1728"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5" name="Rectangle 137"/>
                <p:cNvSpPr>
                  <a:spLocks noChangeArrowheads="1"/>
                </p:cNvSpPr>
                <p:nvPr/>
              </p:nvSpPr>
              <p:spPr bwMode="auto">
                <a:xfrm>
                  <a:off x="1920"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96" name="Rectangle 138"/>
                <p:cNvSpPr>
                  <a:spLocks noChangeArrowheads="1"/>
                </p:cNvSpPr>
                <p:nvPr/>
              </p:nvSpPr>
              <p:spPr bwMode="auto">
                <a:xfrm>
                  <a:off x="2112" y="2928"/>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7180" name="Text Box 139"/>
            <p:cNvSpPr txBox="1">
              <a:spLocks noChangeArrowheads="1"/>
            </p:cNvSpPr>
            <p:nvPr/>
          </p:nvSpPr>
          <p:spPr bwMode="auto">
            <a:xfrm>
              <a:off x="2346" y="3798"/>
              <a:ext cx="921"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Template</a:t>
              </a:r>
            </a:p>
          </p:txBody>
        </p:sp>
      </p:grpSp>
      <p:sp>
        <p:nvSpPr>
          <p:cNvPr id="984204" name="Text Box 140"/>
          <p:cNvSpPr txBox="1">
            <a:spLocks noChangeArrowheads="1"/>
          </p:cNvSpPr>
          <p:nvPr/>
        </p:nvSpPr>
        <p:spPr bwMode="auto">
          <a:xfrm>
            <a:off x="6705600" y="5619750"/>
            <a:ext cx="1905000" cy="1042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A61B17"/>
                </a:solidFill>
                <a:effectLst/>
                <a:uLnTx/>
                <a:uFillTx/>
                <a:latin typeface="Arial" panose="020B0604020202020204" pitchFamily="34" charset="0"/>
                <a:ea typeface="+mn-ea"/>
                <a:cs typeface="Arial" panose="020B0604020202020204" pitchFamily="34" charset="0"/>
              </a:rPr>
              <a:t>Step &amp; Repeat</a:t>
            </a:r>
          </a:p>
        </p:txBody>
      </p:sp>
      <p:grpSp>
        <p:nvGrpSpPr>
          <p:cNvPr id="984205" name="Group 141"/>
          <p:cNvGrpSpPr>
            <a:grpSpLocks/>
          </p:cNvGrpSpPr>
          <p:nvPr/>
        </p:nvGrpSpPr>
        <p:grpSpPr bwMode="auto">
          <a:xfrm>
            <a:off x="3276600" y="3205163"/>
            <a:ext cx="2343150" cy="458787"/>
            <a:chOff x="2046" y="2001"/>
            <a:chExt cx="1476" cy="289"/>
          </a:xfrm>
        </p:grpSpPr>
        <p:grpSp>
          <p:nvGrpSpPr>
            <p:cNvPr id="87164" name="Group 142"/>
            <p:cNvGrpSpPr>
              <a:grpSpLocks/>
            </p:cNvGrpSpPr>
            <p:nvPr/>
          </p:nvGrpSpPr>
          <p:grpSpPr bwMode="auto">
            <a:xfrm>
              <a:off x="2064" y="2001"/>
              <a:ext cx="1056" cy="81"/>
              <a:chOff x="2112" y="1920"/>
              <a:chExt cx="1056" cy="81"/>
            </a:xfrm>
          </p:grpSpPr>
          <p:grpSp>
            <p:nvGrpSpPr>
              <p:cNvPr id="87170" name="Group 143"/>
              <p:cNvGrpSpPr>
                <a:grpSpLocks/>
              </p:cNvGrpSpPr>
              <p:nvPr/>
            </p:nvGrpSpPr>
            <p:grpSpPr bwMode="auto">
              <a:xfrm>
                <a:off x="2160" y="1920"/>
                <a:ext cx="964" cy="66"/>
                <a:chOff x="2160" y="1920"/>
                <a:chExt cx="964" cy="66"/>
              </a:xfrm>
            </p:grpSpPr>
            <p:sp>
              <p:nvSpPr>
                <p:cNvPr id="87172" name="Oval 144"/>
                <p:cNvSpPr>
                  <a:spLocks noChangeArrowheads="1"/>
                </p:cNvSpPr>
                <p:nvPr/>
              </p:nvSpPr>
              <p:spPr bwMode="auto">
                <a:xfrm>
                  <a:off x="3024"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3" name="Oval 145"/>
                <p:cNvSpPr>
                  <a:spLocks noChangeArrowheads="1"/>
                </p:cNvSpPr>
                <p:nvPr/>
              </p:nvSpPr>
              <p:spPr bwMode="auto">
                <a:xfrm>
                  <a:off x="2880"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4" name="Oval 146"/>
                <p:cNvSpPr>
                  <a:spLocks noChangeArrowheads="1"/>
                </p:cNvSpPr>
                <p:nvPr/>
              </p:nvSpPr>
              <p:spPr bwMode="auto">
                <a:xfrm>
                  <a:off x="2736"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5" name="Oval 147"/>
                <p:cNvSpPr>
                  <a:spLocks noChangeArrowheads="1"/>
                </p:cNvSpPr>
                <p:nvPr/>
              </p:nvSpPr>
              <p:spPr bwMode="auto">
                <a:xfrm>
                  <a:off x="2592"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6" name="Oval 148"/>
                <p:cNvSpPr>
                  <a:spLocks noChangeArrowheads="1"/>
                </p:cNvSpPr>
                <p:nvPr/>
              </p:nvSpPr>
              <p:spPr bwMode="auto">
                <a:xfrm>
                  <a:off x="2448"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7" name="Oval 149"/>
                <p:cNvSpPr>
                  <a:spLocks noChangeArrowheads="1"/>
                </p:cNvSpPr>
                <p:nvPr/>
              </p:nvSpPr>
              <p:spPr bwMode="auto">
                <a:xfrm>
                  <a:off x="2304"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78" name="Oval 150"/>
                <p:cNvSpPr>
                  <a:spLocks noChangeArrowheads="1"/>
                </p:cNvSpPr>
                <p:nvPr/>
              </p:nvSpPr>
              <p:spPr bwMode="auto">
                <a:xfrm>
                  <a:off x="2160" y="1920"/>
                  <a:ext cx="100" cy="66"/>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7171" name="Rectangle 151"/>
              <p:cNvSpPr>
                <a:spLocks noChangeArrowheads="1"/>
              </p:cNvSpPr>
              <p:nvPr/>
            </p:nvSpPr>
            <p:spPr bwMode="auto">
              <a:xfrm>
                <a:off x="2112" y="1953"/>
                <a:ext cx="1056" cy="4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87165" name="Group 152"/>
            <p:cNvGrpSpPr>
              <a:grpSpLocks/>
            </p:cNvGrpSpPr>
            <p:nvPr/>
          </p:nvGrpSpPr>
          <p:grpSpPr bwMode="auto">
            <a:xfrm>
              <a:off x="2046" y="2038"/>
              <a:ext cx="1458" cy="240"/>
              <a:chOff x="1492" y="2716"/>
              <a:chExt cx="1063" cy="164"/>
            </a:xfrm>
          </p:grpSpPr>
          <p:sp>
            <p:nvSpPr>
              <p:cNvPr id="87168" name="Rectangle 153"/>
              <p:cNvSpPr>
                <a:spLocks noChangeArrowheads="1"/>
              </p:cNvSpPr>
              <p:nvPr/>
            </p:nvSpPr>
            <p:spPr bwMode="auto">
              <a:xfrm>
                <a:off x="1492" y="2782"/>
                <a:ext cx="1063" cy="9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9" name="Rectangle 154"/>
              <p:cNvSpPr>
                <a:spLocks noChangeArrowheads="1"/>
              </p:cNvSpPr>
              <p:nvPr/>
            </p:nvSpPr>
            <p:spPr bwMode="auto">
              <a:xfrm>
                <a:off x="1492" y="2716"/>
                <a:ext cx="1063" cy="6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7166" name="Text Box 155"/>
            <p:cNvSpPr txBox="1">
              <a:spLocks noChangeArrowheads="1"/>
            </p:cNvSpPr>
            <p:nvPr/>
          </p:nvSpPr>
          <p:spPr bwMode="auto">
            <a:xfrm>
              <a:off x="2052" y="2117"/>
              <a:ext cx="1452"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Substrate</a:t>
              </a:r>
            </a:p>
          </p:txBody>
        </p:sp>
        <p:sp>
          <p:nvSpPr>
            <p:cNvPr id="87167" name="Text Box 156"/>
            <p:cNvSpPr txBox="1">
              <a:spLocks noChangeArrowheads="1"/>
            </p:cNvSpPr>
            <p:nvPr/>
          </p:nvSpPr>
          <p:spPr bwMode="auto">
            <a:xfrm>
              <a:off x="2064" y="2002"/>
              <a:ext cx="145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grpSp>
      <p:sp>
        <p:nvSpPr>
          <p:cNvPr id="984221" name="Text Box 157"/>
          <p:cNvSpPr txBox="1">
            <a:spLocks noChangeArrowheads="1"/>
          </p:cNvSpPr>
          <p:nvPr/>
        </p:nvSpPr>
        <p:spPr bwMode="auto">
          <a:xfrm>
            <a:off x="3260725" y="4505325"/>
            <a:ext cx="2301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sp>
        <p:nvSpPr>
          <p:cNvPr id="984222" name="Text Box 158"/>
          <p:cNvSpPr txBox="1">
            <a:spLocks noChangeArrowheads="1"/>
          </p:cNvSpPr>
          <p:nvPr/>
        </p:nvSpPr>
        <p:spPr bwMode="auto">
          <a:xfrm>
            <a:off x="3306763" y="5926138"/>
            <a:ext cx="32464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Planarization layer</a:t>
            </a:r>
          </a:p>
        </p:txBody>
      </p:sp>
      <p:sp>
        <p:nvSpPr>
          <p:cNvPr id="984223" name="Text Box 159"/>
          <p:cNvSpPr txBox="1">
            <a:spLocks noChangeArrowheads="1"/>
          </p:cNvSpPr>
          <p:nvPr/>
        </p:nvSpPr>
        <p:spPr bwMode="auto">
          <a:xfrm>
            <a:off x="228600" y="1066800"/>
            <a:ext cx="29591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A61B17"/>
                </a:solidFill>
                <a:effectLst/>
                <a:uLnTx/>
                <a:uFillTx/>
                <a:latin typeface="Arial Narrow" panose="020B0606020202030204" pitchFamily="34" charset="0"/>
                <a:ea typeface="+mn-ea"/>
                <a:cs typeface="Arial" panose="020B0604020202020204" pitchFamily="34" charset="0"/>
              </a:rPr>
              <a:t>Fused silica template, coated with release layer</a:t>
            </a:r>
          </a:p>
        </p:txBody>
      </p:sp>
      <p:grpSp>
        <p:nvGrpSpPr>
          <p:cNvPr id="984224" name="Group 160"/>
          <p:cNvGrpSpPr>
            <a:grpSpLocks/>
          </p:cNvGrpSpPr>
          <p:nvPr/>
        </p:nvGrpSpPr>
        <p:grpSpPr bwMode="auto">
          <a:xfrm>
            <a:off x="5029200" y="5816600"/>
            <a:ext cx="1395413" cy="133350"/>
            <a:chOff x="2880" y="3753"/>
            <a:chExt cx="879" cy="84"/>
          </a:xfrm>
        </p:grpSpPr>
        <p:sp>
          <p:nvSpPr>
            <p:cNvPr id="87157" name="Rectangle 161"/>
            <p:cNvSpPr>
              <a:spLocks noChangeArrowheads="1"/>
            </p:cNvSpPr>
            <p:nvPr/>
          </p:nvSpPr>
          <p:spPr bwMode="auto">
            <a:xfrm>
              <a:off x="3654" y="3756"/>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8" name="Rectangle 162"/>
            <p:cNvSpPr>
              <a:spLocks noChangeArrowheads="1"/>
            </p:cNvSpPr>
            <p:nvPr/>
          </p:nvSpPr>
          <p:spPr bwMode="auto">
            <a:xfrm>
              <a:off x="3525" y="3756"/>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9" name="Rectangle 163"/>
            <p:cNvSpPr>
              <a:spLocks noChangeArrowheads="1"/>
            </p:cNvSpPr>
            <p:nvPr/>
          </p:nvSpPr>
          <p:spPr bwMode="auto">
            <a:xfrm>
              <a:off x="3393"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0" name="Rectangle 164"/>
            <p:cNvSpPr>
              <a:spLocks noChangeArrowheads="1"/>
            </p:cNvSpPr>
            <p:nvPr/>
          </p:nvSpPr>
          <p:spPr bwMode="auto">
            <a:xfrm>
              <a:off x="3264"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1" name="Rectangle 165"/>
            <p:cNvSpPr>
              <a:spLocks noChangeArrowheads="1"/>
            </p:cNvSpPr>
            <p:nvPr/>
          </p:nvSpPr>
          <p:spPr bwMode="auto">
            <a:xfrm>
              <a:off x="3135"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2" name="Rectangle 166"/>
            <p:cNvSpPr>
              <a:spLocks noChangeArrowheads="1"/>
            </p:cNvSpPr>
            <p:nvPr/>
          </p:nvSpPr>
          <p:spPr bwMode="auto">
            <a:xfrm>
              <a:off x="3009" y="3753"/>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63" name="Rectangle 167"/>
            <p:cNvSpPr>
              <a:spLocks noChangeArrowheads="1"/>
            </p:cNvSpPr>
            <p:nvPr/>
          </p:nvSpPr>
          <p:spPr bwMode="auto">
            <a:xfrm>
              <a:off x="2880" y="3756"/>
              <a:ext cx="105" cy="8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87125" name="Line 168"/>
          <p:cNvSpPr>
            <a:spLocks noChangeShapeType="1"/>
          </p:cNvSpPr>
          <p:nvPr/>
        </p:nvSpPr>
        <p:spPr bwMode="auto">
          <a:xfrm>
            <a:off x="500063" y="2492375"/>
            <a:ext cx="5062537" cy="22225"/>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233" name="Line 169"/>
          <p:cNvSpPr>
            <a:spLocks noChangeShapeType="1"/>
          </p:cNvSpPr>
          <p:nvPr/>
        </p:nvSpPr>
        <p:spPr bwMode="auto">
          <a:xfrm>
            <a:off x="542925" y="3722688"/>
            <a:ext cx="5019675" cy="11112"/>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4234" name="Line 170"/>
          <p:cNvSpPr>
            <a:spLocks noChangeShapeType="1"/>
          </p:cNvSpPr>
          <p:nvPr/>
        </p:nvSpPr>
        <p:spPr bwMode="auto">
          <a:xfrm flipV="1">
            <a:off x="434975" y="5257800"/>
            <a:ext cx="5127625" cy="22225"/>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128" name="Rectangle 171"/>
          <p:cNvSpPr>
            <a:spLocks noGrp="1" noChangeArrowheads="1"/>
          </p:cNvSpPr>
          <p:nvPr>
            <p:ph type="title" sz="quarter"/>
          </p:nvPr>
        </p:nvSpPr>
        <p:spPr bwMode="auto">
          <a:xfrm>
            <a:off x="500064" y="150813"/>
            <a:ext cx="8567736" cy="593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sz="3700" dirty="0" smtClean="0">
                <a:solidFill>
                  <a:srgbClr val="3333FF"/>
                </a:solidFill>
              </a:rPr>
              <a:t>Step and Flash Imprint Lithography</a:t>
            </a:r>
            <a:r>
              <a:rPr lang="en-US" altLang="en-US" sz="3700" dirty="0" smtClean="0"/>
              <a:t> </a:t>
            </a:r>
            <a:endParaRPr lang="en-US" altLang="en-US" sz="3700" dirty="0" smtClean="0">
              <a:solidFill>
                <a:schemeClr val="accent2"/>
              </a:solidFill>
            </a:endParaRPr>
          </a:p>
        </p:txBody>
      </p:sp>
      <p:sp>
        <p:nvSpPr>
          <p:cNvPr id="984236" name="Line 172"/>
          <p:cNvSpPr>
            <a:spLocks noChangeShapeType="1"/>
          </p:cNvSpPr>
          <p:nvPr/>
        </p:nvSpPr>
        <p:spPr bwMode="auto">
          <a:xfrm flipV="1">
            <a:off x="4033838" y="5410200"/>
            <a:ext cx="4762" cy="238125"/>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84237" name="Group 173"/>
          <p:cNvGrpSpPr>
            <a:grpSpLocks/>
          </p:cNvGrpSpPr>
          <p:nvPr/>
        </p:nvGrpSpPr>
        <p:grpSpPr bwMode="auto">
          <a:xfrm>
            <a:off x="4076700" y="5405438"/>
            <a:ext cx="3109913" cy="290512"/>
            <a:chOff x="2568" y="3405"/>
            <a:chExt cx="1959" cy="183"/>
          </a:xfrm>
        </p:grpSpPr>
        <p:sp>
          <p:nvSpPr>
            <p:cNvPr id="87153" name="Line 174"/>
            <p:cNvSpPr>
              <a:spLocks noChangeShapeType="1"/>
            </p:cNvSpPr>
            <p:nvPr/>
          </p:nvSpPr>
          <p:spPr bwMode="auto">
            <a:xfrm>
              <a:off x="2568" y="3408"/>
              <a:ext cx="981" cy="3"/>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154" name="Line 175"/>
            <p:cNvSpPr>
              <a:spLocks noChangeShapeType="1"/>
            </p:cNvSpPr>
            <p:nvPr/>
          </p:nvSpPr>
          <p:spPr bwMode="auto">
            <a:xfrm>
              <a:off x="3591" y="3408"/>
              <a:ext cx="0" cy="180"/>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155" name="Line 176"/>
            <p:cNvSpPr>
              <a:spLocks noChangeShapeType="1"/>
            </p:cNvSpPr>
            <p:nvPr/>
          </p:nvSpPr>
          <p:spPr bwMode="auto">
            <a:xfrm flipH="1" flipV="1">
              <a:off x="3657" y="3405"/>
              <a:ext cx="3" cy="168"/>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156" name="Line 177"/>
            <p:cNvSpPr>
              <a:spLocks noChangeShapeType="1"/>
            </p:cNvSpPr>
            <p:nvPr/>
          </p:nvSpPr>
          <p:spPr bwMode="auto">
            <a:xfrm flipV="1">
              <a:off x="3702" y="3414"/>
              <a:ext cx="825" cy="3"/>
            </a:xfrm>
            <a:prstGeom prst="line">
              <a:avLst/>
            </a:prstGeom>
            <a:noFill/>
            <a:ln w="9525">
              <a:solidFill>
                <a:schemeClr val="bg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984242" name="Text Box 178"/>
          <p:cNvSpPr txBox="1">
            <a:spLocks noChangeArrowheads="1"/>
          </p:cNvSpPr>
          <p:nvPr/>
        </p:nvSpPr>
        <p:spPr bwMode="auto">
          <a:xfrm>
            <a:off x="6010275" y="2779713"/>
            <a:ext cx="26003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dirty="0">
                <a:ln>
                  <a:noFill/>
                </a:ln>
                <a:solidFill>
                  <a:srgbClr val="A61B17"/>
                </a:solidFill>
                <a:effectLst/>
                <a:uLnTx/>
                <a:uFillTx/>
                <a:latin typeface="Arial Narrow" panose="020B0606020202030204" pitchFamily="34" charset="0"/>
                <a:ea typeface="+mn-ea"/>
                <a:cs typeface="Arial" panose="020B0604020202020204" pitchFamily="34" charset="0"/>
              </a:rPr>
              <a:t> Template filling driven by capillary action</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1800" b="1" i="0" u="none" strike="noStrike" kern="1200" cap="none" spc="0" normalizeH="0" baseline="0" noProof="0" dirty="0">
                <a:ln>
                  <a:noFill/>
                </a:ln>
                <a:solidFill>
                  <a:srgbClr val="A61B17"/>
                </a:solidFill>
                <a:effectLst/>
                <a:uLnTx/>
                <a:uFillTx/>
                <a:latin typeface="Arial Narrow" panose="020B0606020202030204" pitchFamily="34" charset="0"/>
                <a:ea typeface="+mn-ea"/>
                <a:cs typeface="Arial" panose="020B0604020202020204" pitchFamily="34" charset="0"/>
              </a:rPr>
              <a:t> low imprint pressure and room temperature process</a:t>
            </a:r>
            <a:r>
              <a:rPr kumimoji="0" lang="en-US" altLang="en-US" sz="1800" b="0" i="0" u="none" strike="noStrike" kern="1200" cap="none" spc="0" normalizeH="0" baseline="0" noProof="0" dirty="0">
                <a:ln>
                  <a:noFill/>
                </a:ln>
                <a:solidFill>
                  <a:srgbClr val="A61B17"/>
                </a:solidFill>
                <a:effectLst/>
                <a:uLnTx/>
                <a:uFillTx/>
                <a:latin typeface="Arial Narrow" panose="020B0606020202030204" pitchFamily="34" charset="0"/>
                <a:ea typeface="+mn-ea"/>
                <a:cs typeface="Arial" panose="020B0604020202020204" pitchFamily="34" charset="0"/>
              </a:rPr>
              <a:t> </a:t>
            </a:r>
          </a:p>
        </p:txBody>
      </p:sp>
      <p:grpSp>
        <p:nvGrpSpPr>
          <p:cNvPr id="984243" name="Group 179"/>
          <p:cNvGrpSpPr>
            <a:grpSpLocks/>
          </p:cNvGrpSpPr>
          <p:nvPr/>
        </p:nvGrpSpPr>
        <p:grpSpPr bwMode="auto">
          <a:xfrm>
            <a:off x="3352800" y="2947988"/>
            <a:ext cx="1539875" cy="288925"/>
            <a:chOff x="2095" y="1680"/>
            <a:chExt cx="970" cy="182"/>
          </a:xfrm>
        </p:grpSpPr>
        <p:grpSp>
          <p:nvGrpSpPr>
            <p:cNvPr id="87134" name="Group 180"/>
            <p:cNvGrpSpPr>
              <a:grpSpLocks/>
            </p:cNvGrpSpPr>
            <p:nvPr/>
          </p:nvGrpSpPr>
          <p:grpSpPr bwMode="auto">
            <a:xfrm>
              <a:off x="2095" y="1721"/>
              <a:ext cx="970" cy="141"/>
              <a:chOff x="2232" y="1114"/>
              <a:chExt cx="970" cy="141"/>
            </a:xfrm>
          </p:grpSpPr>
          <p:sp>
            <p:nvSpPr>
              <p:cNvPr id="87136" name="Line 181"/>
              <p:cNvSpPr>
                <a:spLocks noChangeShapeType="1"/>
              </p:cNvSpPr>
              <p:nvPr/>
            </p:nvSpPr>
            <p:spPr bwMode="auto">
              <a:xfrm flipH="1">
                <a:off x="2232" y="1222"/>
                <a:ext cx="97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137" name="Rectangle 182"/>
              <p:cNvSpPr>
                <a:spLocks noChangeArrowheads="1"/>
              </p:cNvSpPr>
              <p:nvPr/>
            </p:nvSpPr>
            <p:spPr bwMode="auto">
              <a:xfrm>
                <a:off x="2398"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38" name="Rectangle 183"/>
              <p:cNvSpPr>
                <a:spLocks noChangeArrowheads="1"/>
              </p:cNvSpPr>
              <p:nvPr/>
            </p:nvSpPr>
            <p:spPr bwMode="auto">
              <a:xfrm>
                <a:off x="2265"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39" name="Rectangle 184"/>
              <p:cNvSpPr>
                <a:spLocks noChangeArrowheads="1"/>
              </p:cNvSpPr>
              <p:nvPr/>
            </p:nvSpPr>
            <p:spPr bwMode="auto">
              <a:xfrm>
                <a:off x="2531"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0" name="Rectangle 185"/>
              <p:cNvSpPr>
                <a:spLocks noChangeArrowheads="1"/>
              </p:cNvSpPr>
              <p:nvPr/>
            </p:nvSpPr>
            <p:spPr bwMode="auto">
              <a:xfrm>
                <a:off x="2664"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1" name="Rectangle 186"/>
              <p:cNvSpPr>
                <a:spLocks noChangeArrowheads="1"/>
              </p:cNvSpPr>
              <p:nvPr/>
            </p:nvSpPr>
            <p:spPr bwMode="auto">
              <a:xfrm>
                <a:off x="2797"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2" name="Rectangle 187"/>
              <p:cNvSpPr>
                <a:spLocks noChangeArrowheads="1"/>
              </p:cNvSpPr>
              <p:nvPr/>
            </p:nvSpPr>
            <p:spPr bwMode="auto">
              <a:xfrm>
                <a:off x="2930" y="1222"/>
                <a:ext cx="100"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3" name="Rectangle 188"/>
              <p:cNvSpPr>
                <a:spLocks noChangeArrowheads="1"/>
              </p:cNvSpPr>
              <p:nvPr/>
            </p:nvSpPr>
            <p:spPr bwMode="auto">
              <a:xfrm>
                <a:off x="3063" y="1222"/>
                <a:ext cx="99" cy="33"/>
              </a:xfrm>
              <a:prstGeom prst="rect">
                <a:avLst/>
              </a:prstGeom>
              <a:noFill/>
              <a:ln w="38100">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CC6600"/>
                  </a:solidFill>
                  <a:effectLst/>
                  <a:uLnTx/>
                  <a:uFillTx/>
                  <a:latin typeface="Arial" panose="020B0604020202020204" pitchFamily="34" charset="0"/>
                  <a:ea typeface="+mn-ea"/>
                  <a:cs typeface="Arial" panose="020B0604020202020204" pitchFamily="34" charset="0"/>
                </a:endParaRPr>
              </a:p>
            </p:txBody>
          </p:sp>
          <p:sp>
            <p:nvSpPr>
              <p:cNvPr id="87144" name="Rectangle 189"/>
              <p:cNvSpPr>
                <a:spLocks noChangeArrowheads="1"/>
              </p:cNvSpPr>
              <p:nvPr/>
            </p:nvSpPr>
            <p:spPr bwMode="auto">
              <a:xfrm>
                <a:off x="2236" y="1114"/>
                <a:ext cx="964" cy="98"/>
              </a:xfrm>
              <a:prstGeom prst="rect">
                <a:avLst/>
              </a:prstGeom>
              <a:gradFill rotWithShape="1">
                <a:gsLst>
                  <a:gs pos="0">
                    <a:srgbClr val="FFFFCC"/>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87145" name="Group 190"/>
              <p:cNvGrpSpPr>
                <a:grpSpLocks/>
              </p:cNvGrpSpPr>
              <p:nvPr/>
            </p:nvGrpSpPr>
            <p:grpSpPr bwMode="auto">
              <a:xfrm>
                <a:off x="2265" y="1190"/>
                <a:ext cx="897" cy="65"/>
                <a:chOff x="960" y="2928"/>
                <a:chExt cx="1296" cy="96"/>
              </a:xfrm>
            </p:grpSpPr>
            <p:sp>
              <p:nvSpPr>
                <p:cNvPr id="87146" name="Rectangle 191"/>
                <p:cNvSpPr>
                  <a:spLocks noChangeArrowheads="1"/>
                </p:cNvSpPr>
                <p:nvPr/>
              </p:nvSpPr>
              <p:spPr bwMode="auto">
                <a:xfrm>
                  <a:off x="96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47" name="Rectangle 192"/>
                <p:cNvSpPr>
                  <a:spLocks noChangeArrowheads="1"/>
                </p:cNvSpPr>
                <p:nvPr/>
              </p:nvSpPr>
              <p:spPr bwMode="auto">
                <a:xfrm>
                  <a:off x="115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48" name="Rectangle 193"/>
                <p:cNvSpPr>
                  <a:spLocks noChangeArrowheads="1"/>
                </p:cNvSpPr>
                <p:nvPr/>
              </p:nvSpPr>
              <p:spPr bwMode="auto">
                <a:xfrm>
                  <a:off x="1344"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49" name="Rectangle 194"/>
                <p:cNvSpPr>
                  <a:spLocks noChangeArrowheads="1"/>
                </p:cNvSpPr>
                <p:nvPr/>
              </p:nvSpPr>
              <p:spPr bwMode="auto">
                <a:xfrm>
                  <a:off x="1536"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0" name="Rectangle 195"/>
                <p:cNvSpPr>
                  <a:spLocks noChangeArrowheads="1"/>
                </p:cNvSpPr>
                <p:nvPr/>
              </p:nvSpPr>
              <p:spPr bwMode="auto">
                <a:xfrm>
                  <a:off x="1728"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1" name="Rectangle 196"/>
                <p:cNvSpPr>
                  <a:spLocks noChangeArrowheads="1"/>
                </p:cNvSpPr>
                <p:nvPr/>
              </p:nvSpPr>
              <p:spPr bwMode="auto">
                <a:xfrm>
                  <a:off x="1920"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7152" name="Rectangle 197"/>
                <p:cNvSpPr>
                  <a:spLocks noChangeArrowheads="1"/>
                </p:cNvSpPr>
                <p:nvPr/>
              </p:nvSpPr>
              <p:spPr bwMode="auto">
                <a:xfrm>
                  <a:off x="2112" y="2928"/>
                  <a:ext cx="144" cy="96"/>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87135" name="Text Box 198"/>
            <p:cNvSpPr txBox="1">
              <a:spLocks noChangeArrowheads="1"/>
            </p:cNvSpPr>
            <p:nvPr/>
          </p:nvSpPr>
          <p:spPr bwMode="auto">
            <a:xfrm>
              <a:off x="2112" y="1680"/>
              <a:ext cx="930" cy="173"/>
            </a:xfrm>
            <a:prstGeom prst="rect">
              <a:avLst/>
            </a:prstGeom>
            <a:noFill/>
            <a:ln>
              <a:noFill/>
            </a:ln>
            <a:effectLst/>
            <a:extLst>
              <a:ext uri="{909E8E84-426E-40DD-AFC4-6F175D3DCCD1}">
                <a14:hiddenFill xmlns:a14="http://schemas.microsoft.com/office/drawing/2010/main">
                  <a:solidFill>
                    <a:schemeClr val="tx1">
                      <a:alpha val="2901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Template</a:t>
              </a:r>
            </a:p>
          </p:txBody>
        </p:sp>
      </p:grpSp>
      <p:pic>
        <p:nvPicPr>
          <p:cNvPr id="87133" name="Picture 199" descr="top_logo"/>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l="16524" t="10860" r="14630" b="34842"/>
          <a:stretch>
            <a:fillRect/>
          </a:stretch>
        </p:blipFill>
        <p:spPr bwMode="auto">
          <a:xfrm>
            <a:off x="152400" y="6477000"/>
            <a:ext cx="2667000" cy="33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561819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984162"/>
                                        </p:tgtEl>
                                        <p:attrNameLst>
                                          <p:attrName>style.visibility</p:attrName>
                                        </p:attrNameLst>
                                      </p:cBhvr>
                                      <p:to>
                                        <p:strVal val="visible"/>
                                      </p:to>
                                    </p:set>
                                    <p:animEffect transition="in" filter="slide(fromTop)">
                                      <p:cBhvr>
                                        <p:cTn id="7" dur="500"/>
                                        <p:tgtEl>
                                          <p:spTgt spid="9841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4223"/>
                                        </p:tgtEl>
                                        <p:attrNameLst>
                                          <p:attrName>style.visibility</p:attrName>
                                        </p:attrNameLst>
                                      </p:cBhvr>
                                      <p:to>
                                        <p:strVal val="visible"/>
                                      </p:to>
                                    </p:set>
                                    <p:animEffect transition="in" filter="fade">
                                      <p:cBhvr>
                                        <p:cTn id="10" dur="500"/>
                                        <p:tgtEl>
                                          <p:spTgt spid="9842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4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4116"/>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4000"/>
                                  </p:stCondLst>
                                  <p:childTnLst>
                                    <p:set>
                                      <p:cBhvr>
                                        <p:cTn id="19" dur="1" fill="hold">
                                          <p:stCondLst>
                                            <p:cond delay="0"/>
                                          </p:stCondLst>
                                        </p:cTn>
                                        <p:tgtEl>
                                          <p:spTgt spid="98420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84082"/>
                                        </p:tgtEl>
                                        <p:attrNameLst>
                                          <p:attrName>style.visibility</p:attrName>
                                        </p:attrNameLst>
                                      </p:cBhvr>
                                      <p:to>
                                        <p:strVal val="visible"/>
                                      </p:to>
                                    </p:set>
                                  </p:childTnLst>
                                </p:cTn>
                              </p:par>
                              <p:par>
                                <p:cTn id="22" presetID="63" presetClass="path" presetSubtype="0" accel="50000" decel="50000" fill="hold" nodeType="withEffect">
                                  <p:stCondLst>
                                    <p:cond delay="500"/>
                                  </p:stCondLst>
                                  <p:childTnLst>
                                    <p:animMotion origin="layout" path="M -5.55556E-7 1.85185E-6 L 0.18438 0.00139 " pathEditMode="relative" rAng="0" ptsTypes="AA">
                                      <p:cBhvr>
                                        <p:cTn id="23" dur="1500" fill="hold"/>
                                        <p:tgtEl>
                                          <p:spTgt spid="984082"/>
                                        </p:tgtEl>
                                        <p:attrNameLst>
                                          <p:attrName>ppt_x</p:attrName>
                                          <p:attrName>ppt_y</p:attrName>
                                        </p:attrNameLst>
                                      </p:cBhvr>
                                      <p:rCtr x="9219" y="69"/>
                                    </p:animMotion>
                                  </p:childTnLst>
                                </p:cTn>
                              </p:par>
                              <p:par>
                                <p:cTn id="24" presetID="1" presetClass="entr" presetSubtype="0" fill="hold" grpId="0" nodeType="withEffect">
                                  <p:stCondLst>
                                    <p:cond delay="500"/>
                                  </p:stCondLst>
                                  <p:childTnLst>
                                    <p:set>
                                      <p:cBhvr>
                                        <p:cTn id="25" dur="1" fill="hold">
                                          <p:stCondLst>
                                            <p:cond delay="0"/>
                                          </p:stCondLst>
                                        </p:cTn>
                                        <p:tgtEl>
                                          <p:spTgt spid="984123"/>
                                        </p:tgtEl>
                                        <p:attrNameLst>
                                          <p:attrName>style.visibility</p:attrName>
                                        </p:attrNameLst>
                                      </p:cBhvr>
                                      <p:to>
                                        <p:strVal val="visible"/>
                                      </p:to>
                                    </p:set>
                                  </p:childTnLst>
                                </p:cTn>
                              </p:par>
                              <p:par>
                                <p:cTn id="26" presetID="20" presetClass="entr" presetSubtype="0" fill="hold" grpId="0" nodeType="withEffect">
                                  <p:stCondLst>
                                    <p:cond delay="500"/>
                                  </p:stCondLst>
                                  <p:childTnLst>
                                    <p:set>
                                      <p:cBhvr>
                                        <p:cTn id="27" dur="1" fill="hold">
                                          <p:stCondLst>
                                            <p:cond delay="0"/>
                                          </p:stCondLst>
                                        </p:cTn>
                                        <p:tgtEl>
                                          <p:spTgt spid="984074"/>
                                        </p:tgtEl>
                                        <p:attrNameLst>
                                          <p:attrName>style.visibility</p:attrName>
                                        </p:attrNameLst>
                                      </p:cBhvr>
                                      <p:to>
                                        <p:strVal val="visible"/>
                                      </p:to>
                                    </p:set>
                                    <p:animEffect transition="in" filter="wedge">
                                      <p:cBhvr>
                                        <p:cTn id="28" dur="1300"/>
                                        <p:tgtEl>
                                          <p:spTgt spid="984074"/>
                                        </p:tgtEl>
                                      </p:cBhvr>
                                    </p:animEffect>
                                  </p:childTnLst>
                                </p:cTn>
                              </p:par>
                              <p:par>
                                <p:cTn id="29" presetID="20" presetClass="entr" presetSubtype="0" fill="hold" grpId="0" nodeType="withEffect">
                                  <p:stCondLst>
                                    <p:cond delay="900"/>
                                  </p:stCondLst>
                                  <p:childTnLst>
                                    <p:set>
                                      <p:cBhvr>
                                        <p:cTn id="30" dur="1" fill="hold">
                                          <p:stCondLst>
                                            <p:cond delay="0"/>
                                          </p:stCondLst>
                                        </p:cTn>
                                        <p:tgtEl>
                                          <p:spTgt spid="984075"/>
                                        </p:tgtEl>
                                        <p:attrNameLst>
                                          <p:attrName>style.visibility</p:attrName>
                                        </p:attrNameLst>
                                      </p:cBhvr>
                                      <p:to>
                                        <p:strVal val="visible"/>
                                      </p:to>
                                    </p:set>
                                    <p:animEffect transition="in" filter="wedge">
                                      <p:cBhvr>
                                        <p:cTn id="31" dur="1600"/>
                                        <p:tgtEl>
                                          <p:spTgt spid="984075"/>
                                        </p:tgtEl>
                                      </p:cBhvr>
                                    </p:animEffect>
                                  </p:childTnLst>
                                </p:cTn>
                              </p:par>
                              <p:par>
                                <p:cTn id="32" presetID="22" presetClass="entr" presetSubtype="1" fill="hold" grpId="0" nodeType="withEffect">
                                  <p:stCondLst>
                                    <p:cond delay="900"/>
                                  </p:stCondLst>
                                  <p:childTnLst>
                                    <p:set>
                                      <p:cBhvr>
                                        <p:cTn id="33" dur="1" fill="hold">
                                          <p:stCondLst>
                                            <p:cond delay="0"/>
                                          </p:stCondLst>
                                        </p:cTn>
                                        <p:tgtEl>
                                          <p:spTgt spid="984076"/>
                                        </p:tgtEl>
                                        <p:attrNameLst>
                                          <p:attrName>style.visibility</p:attrName>
                                        </p:attrNameLst>
                                      </p:cBhvr>
                                      <p:to>
                                        <p:strVal val="visible"/>
                                      </p:to>
                                    </p:set>
                                    <p:animEffect transition="in" filter="wipe(up)">
                                      <p:cBhvr>
                                        <p:cTn id="34" dur="500"/>
                                        <p:tgtEl>
                                          <p:spTgt spid="984076"/>
                                        </p:tgtEl>
                                      </p:cBhvr>
                                    </p:animEffect>
                                  </p:childTnLst>
                                </p:cTn>
                              </p:par>
                              <p:par>
                                <p:cTn id="35" presetID="20" presetClass="entr" presetSubtype="0" fill="hold" grpId="0" nodeType="withEffect">
                                  <p:stCondLst>
                                    <p:cond delay="1200"/>
                                  </p:stCondLst>
                                  <p:childTnLst>
                                    <p:set>
                                      <p:cBhvr>
                                        <p:cTn id="36" dur="1" fill="hold">
                                          <p:stCondLst>
                                            <p:cond delay="0"/>
                                          </p:stCondLst>
                                        </p:cTn>
                                        <p:tgtEl>
                                          <p:spTgt spid="984077"/>
                                        </p:tgtEl>
                                        <p:attrNameLst>
                                          <p:attrName>style.visibility</p:attrName>
                                        </p:attrNameLst>
                                      </p:cBhvr>
                                      <p:to>
                                        <p:strVal val="visible"/>
                                      </p:to>
                                    </p:set>
                                    <p:animEffect transition="in" filter="wedge">
                                      <p:cBhvr>
                                        <p:cTn id="37" dur="500"/>
                                        <p:tgtEl>
                                          <p:spTgt spid="984077"/>
                                        </p:tgtEl>
                                      </p:cBhvr>
                                    </p:animEffect>
                                  </p:childTnLst>
                                </p:cTn>
                              </p:par>
                              <p:par>
                                <p:cTn id="38" presetID="20" presetClass="entr" presetSubtype="0" fill="hold" grpId="0" nodeType="withEffect">
                                  <p:stCondLst>
                                    <p:cond delay="1300"/>
                                  </p:stCondLst>
                                  <p:childTnLst>
                                    <p:set>
                                      <p:cBhvr>
                                        <p:cTn id="39" dur="1" fill="hold">
                                          <p:stCondLst>
                                            <p:cond delay="0"/>
                                          </p:stCondLst>
                                        </p:cTn>
                                        <p:tgtEl>
                                          <p:spTgt spid="984078"/>
                                        </p:tgtEl>
                                        <p:attrNameLst>
                                          <p:attrName>style.visibility</p:attrName>
                                        </p:attrNameLst>
                                      </p:cBhvr>
                                      <p:to>
                                        <p:strVal val="visible"/>
                                      </p:to>
                                    </p:set>
                                    <p:animEffect transition="in" filter="wedge">
                                      <p:cBhvr>
                                        <p:cTn id="40" dur="500"/>
                                        <p:tgtEl>
                                          <p:spTgt spid="984078"/>
                                        </p:tgtEl>
                                      </p:cBhvr>
                                    </p:animEffect>
                                  </p:childTnLst>
                                </p:cTn>
                              </p:par>
                              <p:par>
                                <p:cTn id="41" presetID="20" presetClass="entr" presetSubtype="0" fill="hold" grpId="0" nodeType="withEffect">
                                  <p:stCondLst>
                                    <p:cond delay="1600"/>
                                  </p:stCondLst>
                                  <p:childTnLst>
                                    <p:set>
                                      <p:cBhvr>
                                        <p:cTn id="42" dur="1" fill="hold">
                                          <p:stCondLst>
                                            <p:cond delay="0"/>
                                          </p:stCondLst>
                                        </p:cTn>
                                        <p:tgtEl>
                                          <p:spTgt spid="984079"/>
                                        </p:tgtEl>
                                        <p:attrNameLst>
                                          <p:attrName>style.visibility</p:attrName>
                                        </p:attrNameLst>
                                      </p:cBhvr>
                                      <p:to>
                                        <p:strVal val="visible"/>
                                      </p:to>
                                    </p:set>
                                    <p:animEffect transition="in" filter="wedge">
                                      <p:cBhvr>
                                        <p:cTn id="43" dur="500"/>
                                        <p:tgtEl>
                                          <p:spTgt spid="984079"/>
                                        </p:tgtEl>
                                      </p:cBhvr>
                                    </p:animEffect>
                                  </p:childTnLst>
                                </p:cTn>
                              </p:par>
                              <p:par>
                                <p:cTn id="44" presetID="20" presetClass="entr" presetSubtype="0" fill="hold" grpId="0" nodeType="withEffect">
                                  <p:stCondLst>
                                    <p:cond delay="1700"/>
                                  </p:stCondLst>
                                  <p:childTnLst>
                                    <p:set>
                                      <p:cBhvr>
                                        <p:cTn id="45" dur="1" fill="hold">
                                          <p:stCondLst>
                                            <p:cond delay="0"/>
                                          </p:stCondLst>
                                        </p:cTn>
                                        <p:tgtEl>
                                          <p:spTgt spid="984073"/>
                                        </p:tgtEl>
                                        <p:attrNameLst>
                                          <p:attrName>style.visibility</p:attrName>
                                        </p:attrNameLst>
                                      </p:cBhvr>
                                      <p:to>
                                        <p:strVal val="visible"/>
                                      </p:to>
                                    </p:set>
                                    <p:animEffect transition="in" filter="wedge">
                                      <p:cBhvr>
                                        <p:cTn id="46" dur="500"/>
                                        <p:tgtEl>
                                          <p:spTgt spid="984073"/>
                                        </p:tgtEl>
                                      </p:cBhvr>
                                    </p:animEffect>
                                  </p:childTnLst>
                                </p:cTn>
                              </p:par>
                              <p:par>
                                <p:cTn id="47" presetID="63" presetClass="path" presetSubtype="0" accel="50000" decel="50000" fill="hold" nodeType="withEffect">
                                  <p:stCondLst>
                                    <p:cond delay="600"/>
                                  </p:stCondLst>
                                  <p:childTnLst>
                                    <p:animMotion origin="layout" path="M 3.05556E-6 -1.11111E-6 L 0.17864 0.0007 " pathEditMode="relative" rAng="0" ptsTypes="AA">
                                      <p:cBhvr>
                                        <p:cTn id="48" dur="2700" fill="hold"/>
                                        <p:tgtEl>
                                          <p:spTgt spid="984162"/>
                                        </p:tgtEl>
                                        <p:attrNameLst>
                                          <p:attrName>ppt_x</p:attrName>
                                          <p:attrName>ppt_y</p:attrName>
                                        </p:attrNameLst>
                                      </p:cBhvr>
                                      <p:rCtr x="8924" y="23"/>
                                    </p:animMotion>
                                  </p:childTnLst>
                                </p:cTn>
                              </p:par>
                              <p:par>
                                <p:cTn id="49" presetID="1" presetClass="entr" presetSubtype="0" fill="hold" grpId="0" nodeType="withEffect">
                                  <p:stCondLst>
                                    <p:cond delay="0"/>
                                  </p:stCondLst>
                                  <p:childTnLst>
                                    <p:set>
                                      <p:cBhvr>
                                        <p:cTn id="50" dur="1" fill="hold">
                                          <p:stCondLst>
                                            <p:cond delay="0"/>
                                          </p:stCondLst>
                                        </p:cTn>
                                        <p:tgtEl>
                                          <p:spTgt spid="98423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500"/>
                                  </p:stCondLst>
                                  <p:childTnLst>
                                    <p:set>
                                      <p:cBhvr>
                                        <p:cTn id="54" dur="1" fill="hold">
                                          <p:stCondLst>
                                            <p:cond delay="0"/>
                                          </p:stCondLst>
                                        </p:cTn>
                                        <p:tgtEl>
                                          <p:spTgt spid="984120"/>
                                        </p:tgtEl>
                                        <p:attrNameLst>
                                          <p:attrName>style.visibility</p:attrName>
                                        </p:attrNameLst>
                                      </p:cBhvr>
                                      <p:to>
                                        <p:strVal val="visible"/>
                                      </p:to>
                                    </p:set>
                                  </p:childTnLst>
                                </p:cTn>
                              </p:par>
                              <p:par>
                                <p:cTn id="55" presetID="12" presetClass="entr" presetSubtype="1" fill="hold" nodeType="withEffect">
                                  <p:stCondLst>
                                    <p:cond delay="1000"/>
                                  </p:stCondLst>
                                  <p:childTnLst>
                                    <p:set>
                                      <p:cBhvr>
                                        <p:cTn id="56" dur="1" fill="hold">
                                          <p:stCondLst>
                                            <p:cond delay="0"/>
                                          </p:stCondLst>
                                        </p:cTn>
                                        <p:tgtEl>
                                          <p:spTgt spid="984243"/>
                                        </p:tgtEl>
                                        <p:attrNameLst>
                                          <p:attrName>style.visibility</p:attrName>
                                        </p:attrNameLst>
                                      </p:cBhvr>
                                      <p:to>
                                        <p:strVal val="visible"/>
                                      </p:to>
                                    </p:set>
                                    <p:animEffect transition="in" filter="slide(fromTop)">
                                      <p:cBhvr>
                                        <p:cTn id="57" dur="500"/>
                                        <p:tgtEl>
                                          <p:spTgt spid="984243"/>
                                        </p:tgtEl>
                                      </p:cBhvr>
                                    </p:animEffect>
                                  </p:childTnLst>
                                </p:cTn>
                              </p:par>
                              <p:par>
                                <p:cTn id="58" presetID="1" presetClass="entr" presetSubtype="0" fill="hold" grpId="0" nodeType="withEffect">
                                  <p:stCondLst>
                                    <p:cond delay="1500"/>
                                  </p:stCondLst>
                                  <p:childTnLst>
                                    <p:set>
                                      <p:cBhvr>
                                        <p:cTn id="59" dur="1" fill="hold">
                                          <p:stCondLst>
                                            <p:cond delay="0"/>
                                          </p:stCondLst>
                                        </p:cTn>
                                        <p:tgtEl>
                                          <p:spTgt spid="984242"/>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8408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98408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8408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8409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98409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8409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984093"/>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98409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98409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98409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98409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8409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8409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84100"/>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8410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8410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98410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98412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98412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98412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8412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8412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841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8413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98413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984133"/>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984134"/>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98413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984137"/>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984138"/>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984139"/>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98414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98414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8414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8418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84221"/>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84121"/>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984233"/>
                                        </p:tgtEl>
                                        <p:attrNameLst>
                                          <p:attrName>style.visibility</p:attrName>
                                        </p:attrNameLst>
                                      </p:cBhvr>
                                      <p:to>
                                        <p:strVal val="visible"/>
                                      </p:to>
                                    </p:set>
                                  </p:childTnLst>
                                </p:cTn>
                              </p:par>
                              <p:par>
                                <p:cTn id="138" presetID="12" presetClass="entr" presetSubtype="1" fill="hold" nodeType="withEffect">
                                  <p:stCondLst>
                                    <p:cond delay="1000"/>
                                  </p:stCondLst>
                                  <p:childTnLst>
                                    <p:set>
                                      <p:cBhvr>
                                        <p:cTn id="139" dur="1" fill="hold">
                                          <p:stCondLst>
                                            <p:cond delay="0"/>
                                          </p:stCondLst>
                                        </p:cTn>
                                        <p:tgtEl>
                                          <p:spTgt spid="984145"/>
                                        </p:tgtEl>
                                        <p:attrNameLst>
                                          <p:attrName>style.visibility</p:attrName>
                                        </p:attrNameLst>
                                      </p:cBhvr>
                                      <p:to>
                                        <p:strVal val="visible"/>
                                      </p:to>
                                    </p:set>
                                    <p:animEffect transition="in" filter="slide(fromTop)">
                                      <p:cBhvr>
                                        <p:cTn id="140" dur="500"/>
                                        <p:tgtEl>
                                          <p:spTgt spid="984145"/>
                                        </p:tgtEl>
                                      </p:cBhvr>
                                    </p:animEffect>
                                  </p:childTnLst>
                                </p:cTn>
                              </p:par>
                              <p:par>
                                <p:cTn id="141" presetID="1" presetClass="emph" presetSubtype="2" fill="hold" nodeType="withEffect">
                                  <p:stCondLst>
                                    <p:cond delay="1000"/>
                                  </p:stCondLst>
                                  <p:childTnLst>
                                    <p:animClr clrSpc="rgb" dir="cw">
                                      <p:cBhvr>
                                        <p:cTn id="142" dur="2000" fill="hold"/>
                                        <p:tgtEl>
                                          <p:spTgt spid="984103"/>
                                        </p:tgtEl>
                                        <p:attrNameLst>
                                          <p:attrName>fillcolor</p:attrName>
                                        </p:attrNameLst>
                                      </p:cBhvr>
                                      <p:to>
                                        <a:schemeClr val="accent2"/>
                                      </p:to>
                                    </p:animClr>
                                    <p:set>
                                      <p:cBhvr>
                                        <p:cTn id="143" dur="2000" fill="hold"/>
                                        <p:tgtEl>
                                          <p:spTgt spid="984103"/>
                                        </p:tgtEl>
                                        <p:attrNameLst>
                                          <p:attrName>fill.type</p:attrName>
                                        </p:attrNameLst>
                                      </p:cBhvr>
                                      <p:to>
                                        <p:strVal val="solid"/>
                                      </p:to>
                                    </p:set>
                                    <p:set>
                                      <p:cBhvr>
                                        <p:cTn id="144" dur="2000" fill="hold"/>
                                        <p:tgtEl>
                                          <p:spTgt spid="984103"/>
                                        </p:tgtEl>
                                        <p:attrNameLst>
                                          <p:attrName>fill.on</p:attrName>
                                        </p:attrNameLst>
                                      </p:cBhvr>
                                      <p:to>
                                        <p:strVal val="tru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98411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8410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98410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98411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8411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98411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98411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98411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984222"/>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98410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84183"/>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984104"/>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98418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8412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84234"/>
                                        </p:tgtEl>
                                        <p:attrNameLst>
                                          <p:attrName>style.visibility</p:attrName>
                                        </p:attrNameLst>
                                      </p:cBhvr>
                                      <p:to>
                                        <p:strVal val="visible"/>
                                      </p:to>
                                    </p:set>
                                  </p:childTnLst>
                                </p:cTn>
                              </p:par>
                              <p:par>
                                <p:cTn id="177" presetID="1" presetClass="entr" presetSubtype="0" fill="hold" grpId="0" nodeType="withEffect">
                                  <p:stCondLst>
                                    <p:cond delay="1000"/>
                                  </p:stCondLst>
                                  <p:childTnLst>
                                    <p:set>
                                      <p:cBhvr>
                                        <p:cTn id="178" dur="1" fill="hold">
                                          <p:stCondLst>
                                            <p:cond delay="0"/>
                                          </p:stCondLst>
                                        </p:cTn>
                                        <p:tgtEl>
                                          <p:spTgt spid="984236"/>
                                        </p:tgtEl>
                                        <p:attrNameLst>
                                          <p:attrName>style.visibility</p:attrName>
                                        </p:attrNameLst>
                                      </p:cBhvr>
                                      <p:to>
                                        <p:strVal val="visible"/>
                                      </p:to>
                                    </p:set>
                                  </p:childTnLst>
                                </p:cTn>
                              </p:par>
                              <p:par>
                                <p:cTn id="179" presetID="64" presetClass="path" presetSubtype="0" accel="50000" decel="50000" fill="hold" nodeType="withEffect">
                                  <p:stCondLst>
                                    <p:cond delay="1000"/>
                                  </p:stCondLst>
                                  <p:childTnLst>
                                    <p:animMotion origin="layout" path="M -4.72222E-6 7.40741E-7 L -0.00034 -0.02315 " pathEditMode="relative" rAng="0" ptsTypes="AA">
                                      <p:cBhvr>
                                        <p:cTn id="180" dur="1000" fill="hold"/>
                                        <p:tgtEl>
                                          <p:spTgt spid="984185"/>
                                        </p:tgtEl>
                                        <p:attrNameLst>
                                          <p:attrName>ppt_x</p:attrName>
                                          <p:attrName>ppt_y</p:attrName>
                                        </p:attrNameLst>
                                      </p:cBhvr>
                                      <p:rCtr x="-17" y="-1157"/>
                                    </p:animMotion>
                                  </p:childTnLst>
                                </p:cTn>
                              </p:par>
                              <p:par>
                                <p:cTn id="181" presetID="1" presetClass="exit" presetSubtype="0" fill="hold" grpId="1" nodeType="withEffect">
                                  <p:stCondLst>
                                    <p:cond delay="1000"/>
                                  </p:stCondLst>
                                  <p:childTnLst>
                                    <p:set>
                                      <p:cBhvr>
                                        <p:cTn id="182" dur="1" fill="hold">
                                          <p:stCondLst>
                                            <p:cond delay="0"/>
                                          </p:stCondLst>
                                        </p:cTn>
                                        <p:tgtEl>
                                          <p:spTgt spid="984236"/>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nodeType="clickEffect">
                                  <p:stCondLst>
                                    <p:cond delay="0"/>
                                  </p:stCondLst>
                                  <p:childTnLst>
                                    <p:set>
                                      <p:cBhvr>
                                        <p:cTn id="186" dur="1" fill="hold">
                                          <p:stCondLst>
                                            <p:cond delay="0"/>
                                          </p:stCondLst>
                                        </p:cTn>
                                        <p:tgtEl>
                                          <p:spTgt spid="984237"/>
                                        </p:tgtEl>
                                        <p:attrNameLst>
                                          <p:attrName>style.visibility</p:attrName>
                                        </p:attrNameLst>
                                      </p:cBhvr>
                                      <p:to>
                                        <p:strVal val="visible"/>
                                      </p:to>
                                    </p:set>
                                  </p:childTnLst>
                                </p:cTn>
                              </p:par>
                              <p:par>
                                <p:cTn id="187" presetID="1" presetClass="exit" presetSubtype="0" fill="hold" nodeType="withEffect">
                                  <p:stCondLst>
                                    <p:cond delay="0"/>
                                  </p:stCondLst>
                                  <p:childTnLst>
                                    <p:set>
                                      <p:cBhvr>
                                        <p:cTn id="188" dur="1" fill="hold">
                                          <p:stCondLst>
                                            <p:cond delay="0"/>
                                          </p:stCondLst>
                                        </p:cTn>
                                        <p:tgtEl>
                                          <p:spTgt spid="984237"/>
                                        </p:tgtEl>
                                        <p:attrNameLst>
                                          <p:attrName>style.visibility</p:attrName>
                                        </p:attrNameLst>
                                      </p:cBhvr>
                                      <p:to>
                                        <p:strVal val="hidden"/>
                                      </p:to>
                                    </p:set>
                                  </p:childTnLst>
                                </p:cTn>
                              </p:par>
                            </p:childTnLst>
                          </p:cTn>
                        </p:par>
                        <p:par>
                          <p:cTn id="189" fill="hold" nodeType="afterGroup">
                            <p:stCondLst>
                              <p:cond delay="0"/>
                            </p:stCondLst>
                            <p:childTnLst>
                              <p:par>
                                <p:cTn id="190" presetID="63" presetClass="path" presetSubtype="0" accel="50000" decel="50000" fill="hold" nodeType="afterEffect">
                                  <p:stCondLst>
                                    <p:cond delay="0"/>
                                  </p:stCondLst>
                                  <p:childTnLst>
                                    <p:animMotion origin="layout" path="M -0.00034 -0.02315 L 0.18351 -0.02315 " pathEditMode="relative" rAng="0" ptsTypes="AA">
                                      <p:cBhvr>
                                        <p:cTn id="191" dur="1000" fill="hold"/>
                                        <p:tgtEl>
                                          <p:spTgt spid="984185"/>
                                        </p:tgtEl>
                                        <p:attrNameLst>
                                          <p:attrName>ppt_x</p:attrName>
                                          <p:attrName>ppt_y</p:attrName>
                                        </p:attrNameLst>
                                      </p:cBhvr>
                                      <p:rCtr x="9184" y="0"/>
                                    </p:animMotion>
                                  </p:childTnLst>
                                </p:cTn>
                              </p:par>
                              <p:par>
                                <p:cTn id="192" presetID="10" presetClass="entr" presetSubtype="0" fill="hold" grpId="0" nodeType="withEffect">
                                  <p:stCondLst>
                                    <p:cond delay="0"/>
                                  </p:stCondLst>
                                  <p:childTnLst>
                                    <p:set>
                                      <p:cBhvr>
                                        <p:cTn id="193" dur="1" fill="hold">
                                          <p:stCondLst>
                                            <p:cond delay="0"/>
                                          </p:stCondLst>
                                        </p:cTn>
                                        <p:tgtEl>
                                          <p:spTgt spid="984204"/>
                                        </p:tgtEl>
                                        <p:attrNameLst>
                                          <p:attrName>style.visibility</p:attrName>
                                        </p:attrNameLst>
                                      </p:cBhvr>
                                      <p:to>
                                        <p:strVal val="visible"/>
                                      </p:to>
                                    </p:set>
                                    <p:animEffect transition="in" filter="fade">
                                      <p:cBhvr>
                                        <p:cTn id="194" dur="500"/>
                                        <p:tgtEl>
                                          <p:spTgt spid="984204"/>
                                        </p:tgtEl>
                                      </p:cBhvr>
                                    </p:animEffect>
                                  </p:childTnLst>
                                </p:cTn>
                              </p:par>
                              <p:par>
                                <p:cTn id="195" presetID="20" presetClass="entr" presetSubtype="0" fill="hold" grpId="0" nodeType="withEffect">
                                  <p:stCondLst>
                                    <p:cond delay="1500"/>
                                  </p:stCondLst>
                                  <p:childTnLst>
                                    <p:set>
                                      <p:cBhvr>
                                        <p:cTn id="196" dur="1" fill="hold">
                                          <p:stCondLst>
                                            <p:cond delay="0"/>
                                          </p:stCondLst>
                                        </p:cTn>
                                        <p:tgtEl>
                                          <p:spTgt spid="984066"/>
                                        </p:tgtEl>
                                        <p:attrNameLst>
                                          <p:attrName>style.visibility</p:attrName>
                                        </p:attrNameLst>
                                      </p:cBhvr>
                                      <p:to>
                                        <p:strVal val="visible"/>
                                      </p:to>
                                    </p:set>
                                    <p:animEffect transition="in" filter="wedge">
                                      <p:cBhvr>
                                        <p:cTn id="197" dur="500"/>
                                        <p:tgtEl>
                                          <p:spTgt spid="984066"/>
                                        </p:tgtEl>
                                      </p:cBhvr>
                                    </p:animEffect>
                                  </p:childTnLst>
                                </p:cTn>
                              </p:par>
                              <p:par>
                                <p:cTn id="198" presetID="20" presetClass="entr" presetSubtype="0" fill="hold" grpId="0" nodeType="withEffect">
                                  <p:stCondLst>
                                    <p:cond delay="1500"/>
                                  </p:stCondLst>
                                  <p:childTnLst>
                                    <p:set>
                                      <p:cBhvr>
                                        <p:cTn id="199" dur="1" fill="hold">
                                          <p:stCondLst>
                                            <p:cond delay="0"/>
                                          </p:stCondLst>
                                        </p:cTn>
                                        <p:tgtEl>
                                          <p:spTgt spid="984067"/>
                                        </p:tgtEl>
                                        <p:attrNameLst>
                                          <p:attrName>style.visibility</p:attrName>
                                        </p:attrNameLst>
                                      </p:cBhvr>
                                      <p:to>
                                        <p:strVal val="visible"/>
                                      </p:to>
                                    </p:set>
                                    <p:animEffect transition="in" filter="wedge">
                                      <p:cBhvr>
                                        <p:cTn id="200" dur="500"/>
                                        <p:tgtEl>
                                          <p:spTgt spid="984067"/>
                                        </p:tgtEl>
                                      </p:cBhvr>
                                    </p:animEffect>
                                  </p:childTnLst>
                                </p:cTn>
                              </p:par>
                              <p:par>
                                <p:cTn id="201" presetID="42" presetClass="path" presetSubtype="0" accel="50000" decel="50000" fill="hold" nodeType="withEffect">
                                  <p:stCondLst>
                                    <p:cond delay="1500"/>
                                  </p:stCondLst>
                                  <p:childTnLst>
                                    <p:animMotion origin="layout" path="M 0.1835 -0.02315 L 0.18455 0.00324 " pathEditMode="relative" rAng="0" ptsTypes="AA">
                                      <p:cBhvr>
                                        <p:cTn id="202" dur="1000" fill="hold"/>
                                        <p:tgtEl>
                                          <p:spTgt spid="984185"/>
                                        </p:tgtEl>
                                        <p:attrNameLst>
                                          <p:attrName>ppt_x</p:attrName>
                                          <p:attrName>ppt_y</p:attrName>
                                        </p:attrNameLst>
                                      </p:cBhvr>
                                      <p:rCtr x="52" y="1319"/>
                                    </p:animMotion>
                                  </p:childTnLst>
                                </p:cTn>
                              </p:par>
                              <p:par>
                                <p:cTn id="203" presetID="20" presetClass="entr" presetSubtype="0" fill="hold" grpId="0" nodeType="withEffect">
                                  <p:stCondLst>
                                    <p:cond delay="1500"/>
                                  </p:stCondLst>
                                  <p:childTnLst>
                                    <p:set>
                                      <p:cBhvr>
                                        <p:cTn id="204" dur="1" fill="hold">
                                          <p:stCondLst>
                                            <p:cond delay="0"/>
                                          </p:stCondLst>
                                        </p:cTn>
                                        <p:tgtEl>
                                          <p:spTgt spid="984068"/>
                                        </p:tgtEl>
                                        <p:attrNameLst>
                                          <p:attrName>style.visibility</p:attrName>
                                        </p:attrNameLst>
                                      </p:cBhvr>
                                      <p:to>
                                        <p:strVal val="visible"/>
                                      </p:to>
                                    </p:set>
                                    <p:animEffect transition="in" filter="wedge">
                                      <p:cBhvr>
                                        <p:cTn id="205" dur="500"/>
                                        <p:tgtEl>
                                          <p:spTgt spid="984068"/>
                                        </p:tgtEl>
                                      </p:cBhvr>
                                    </p:animEffect>
                                  </p:childTnLst>
                                </p:cTn>
                              </p:par>
                              <p:par>
                                <p:cTn id="206" presetID="20" presetClass="entr" presetSubtype="0" fill="hold" grpId="0" nodeType="withEffect">
                                  <p:stCondLst>
                                    <p:cond delay="1500"/>
                                  </p:stCondLst>
                                  <p:childTnLst>
                                    <p:set>
                                      <p:cBhvr>
                                        <p:cTn id="207" dur="1" fill="hold">
                                          <p:stCondLst>
                                            <p:cond delay="0"/>
                                          </p:stCondLst>
                                        </p:cTn>
                                        <p:tgtEl>
                                          <p:spTgt spid="984069"/>
                                        </p:tgtEl>
                                        <p:attrNameLst>
                                          <p:attrName>style.visibility</p:attrName>
                                        </p:attrNameLst>
                                      </p:cBhvr>
                                      <p:to>
                                        <p:strVal val="visible"/>
                                      </p:to>
                                    </p:set>
                                    <p:animEffect transition="in" filter="wedge">
                                      <p:cBhvr>
                                        <p:cTn id="208" dur="500"/>
                                        <p:tgtEl>
                                          <p:spTgt spid="984069"/>
                                        </p:tgtEl>
                                      </p:cBhvr>
                                    </p:animEffect>
                                  </p:childTnLst>
                                </p:cTn>
                              </p:par>
                              <p:par>
                                <p:cTn id="209" presetID="20" presetClass="entr" presetSubtype="0" fill="hold" grpId="0" nodeType="withEffect">
                                  <p:stCondLst>
                                    <p:cond delay="1500"/>
                                  </p:stCondLst>
                                  <p:childTnLst>
                                    <p:set>
                                      <p:cBhvr>
                                        <p:cTn id="210" dur="1" fill="hold">
                                          <p:stCondLst>
                                            <p:cond delay="0"/>
                                          </p:stCondLst>
                                        </p:cTn>
                                        <p:tgtEl>
                                          <p:spTgt spid="984070"/>
                                        </p:tgtEl>
                                        <p:attrNameLst>
                                          <p:attrName>style.visibility</p:attrName>
                                        </p:attrNameLst>
                                      </p:cBhvr>
                                      <p:to>
                                        <p:strVal val="visible"/>
                                      </p:to>
                                    </p:set>
                                    <p:animEffect transition="in" filter="wedge">
                                      <p:cBhvr>
                                        <p:cTn id="211" dur="500"/>
                                        <p:tgtEl>
                                          <p:spTgt spid="984070"/>
                                        </p:tgtEl>
                                      </p:cBhvr>
                                    </p:animEffect>
                                  </p:childTnLst>
                                </p:cTn>
                              </p:par>
                              <p:par>
                                <p:cTn id="212" presetID="20" presetClass="entr" presetSubtype="0" fill="hold" grpId="0" nodeType="withEffect">
                                  <p:stCondLst>
                                    <p:cond delay="1500"/>
                                  </p:stCondLst>
                                  <p:childTnLst>
                                    <p:set>
                                      <p:cBhvr>
                                        <p:cTn id="213" dur="1" fill="hold">
                                          <p:stCondLst>
                                            <p:cond delay="0"/>
                                          </p:stCondLst>
                                        </p:cTn>
                                        <p:tgtEl>
                                          <p:spTgt spid="984071"/>
                                        </p:tgtEl>
                                        <p:attrNameLst>
                                          <p:attrName>style.visibility</p:attrName>
                                        </p:attrNameLst>
                                      </p:cBhvr>
                                      <p:to>
                                        <p:strVal val="visible"/>
                                      </p:to>
                                    </p:set>
                                    <p:animEffect transition="in" filter="wedge">
                                      <p:cBhvr>
                                        <p:cTn id="214" dur="500"/>
                                        <p:tgtEl>
                                          <p:spTgt spid="984071"/>
                                        </p:tgtEl>
                                      </p:cBhvr>
                                    </p:animEffect>
                                  </p:childTnLst>
                                </p:cTn>
                              </p:par>
                              <p:par>
                                <p:cTn id="215" presetID="20" presetClass="entr" presetSubtype="0" fill="hold" grpId="0" nodeType="withEffect">
                                  <p:stCondLst>
                                    <p:cond delay="1500"/>
                                  </p:stCondLst>
                                  <p:childTnLst>
                                    <p:set>
                                      <p:cBhvr>
                                        <p:cTn id="216" dur="1" fill="hold">
                                          <p:stCondLst>
                                            <p:cond delay="0"/>
                                          </p:stCondLst>
                                        </p:cTn>
                                        <p:tgtEl>
                                          <p:spTgt spid="984072"/>
                                        </p:tgtEl>
                                        <p:attrNameLst>
                                          <p:attrName>style.visibility</p:attrName>
                                        </p:attrNameLst>
                                      </p:cBhvr>
                                      <p:to>
                                        <p:strVal val="visible"/>
                                      </p:to>
                                    </p:set>
                                    <p:animEffect transition="in" filter="wedge">
                                      <p:cBhvr>
                                        <p:cTn id="217" dur="500"/>
                                        <p:tgtEl>
                                          <p:spTgt spid="984072"/>
                                        </p:tgtEl>
                                      </p:cBhvr>
                                    </p:animEffect>
                                  </p:childTnLst>
                                </p:cTn>
                              </p:par>
                              <p:par>
                                <p:cTn id="218" presetID="12" presetClass="entr" presetSubtype="1" fill="hold" grpId="0" nodeType="withEffect">
                                  <p:stCondLst>
                                    <p:cond delay="1900"/>
                                  </p:stCondLst>
                                  <p:childTnLst>
                                    <p:set>
                                      <p:cBhvr>
                                        <p:cTn id="219" dur="1" fill="hold">
                                          <p:stCondLst>
                                            <p:cond delay="0"/>
                                          </p:stCondLst>
                                        </p:cTn>
                                        <p:tgtEl>
                                          <p:spTgt spid="984184"/>
                                        </p:tgtEl>
                                        <p:attrNameLst>
                                          <p:attrName>style.visibility</p:attrName>
                                        </p:attrNameLst>
                                      </p:cBhvr>
                                      <p:to>
                                        <p:strVal val="visible"/>
                                      </p:to>
                                    </p:set>
                                    <p:animEffect transition="in" filter="slide(fromTop)">
                                      <p:cBhvr>
                                        <p:cTn id="220" dur="600"/>
                                        <p:tgtEl>
                                          <p:spTgt spid="984184"/>
                                        </p:tgtEl>
                                      </p:cBhvr>
                                    </p:animEffect>
                                  </p:childTnLst>
                                </p:cTn>
                              </p:par>
                              <p:par>
                                <p:cTn id="221" presetID="7" presetClass="path" presetSubtype="0" accel="50000" decel="50000" fill="hold" nodeType="withEffect">
                                  <p:stCondLst>
                                    <p:cond delay="2000"/>
                                  </p:stCondLst>
                                  <p:childTnLst>
                                    <p:animMotion origin="layout" path="M 0.18455 0.00324 L 0.1849 -0.02176 L 0.36875 -0.02176 L 0.36893 0.00717 " pathEditMode="relative" rAng="0" ptsTypes="FFFF">
                                      <p:cBhvr>
                                        <p:cTn id="222" dur="2000" fill="hold"/>
                                        <p:tgtEl>
                                          <p:spTgt spid="984185"/>
                                        </p:tgtEl>
                                        <p:attrNameLst>
                                          <p:attrName>ppt_x</p:attrName>
                                          <p:attrName>ppt_y</p:attrName>
                                        </p:attrNameLst>
                                      </p:cBhvr>
                                      <p:rCtr x="9219" y="-1065"/>
                                    </p:animMotion>
                                  </p:childTnLst>
                                </p:cTn>
                              </p:par>
                              <p:par>
                                <p:cTn id="223" presetID="10" presetClass="entr" presetSubtype="0" fill="hold" nodeType="withEffect">
                                  <p:stCondLst>
                                    <p:cond delay="2000"/>
                                  </p:stCondLst>
                                  <p:childTnLst>
                                    <p:set>
                                      <p:cBhvr>
                                        <p:cTn id="224" dur="1" fill="hold">
                                          <p:stCondLst>
                                            <p:cond delay="0"/>
                                          </p:stCondLst>
                                        </p:cTn>
                                        <p:tgtEl>
                                          <p:spTgt spid="984224"/>
                                        </p:tgtEl>
                                        <p:attrNameLst>
                                          <p:attrName>style.visibility</p:attrName>
                                        </p:attrNameLst>
                                      </p:cBhvr>
                                      <p:to>
                                        <p:strVal val="visible"/>
                                      </p:to>
                                    </p:set>
                                    <p:animEffect transition="in" filter="fade">
                                      <p:cBhvr>
                                        <p:cTn id="225" dur="500"/>
                                        <p:tgtEl>
                                          <p:spTgt spid="984224"/>
                                        </p:tgtEl>
                                      </p:cBhvr>
                                    </p:animEffect>
                                  </p:childTnLst>
                                </p:cTn>
                              </p:par>
                              <p:par>
                                <p:cTn id="226" presetID="1" presetClass="entr" presetSubtype="0" fill="hold" grpId="0" nodeType="withEffect">
                                  <p:stCondLst>
                                    <p:cond delay="0"/>
                                  </p:stCondLst>
                                  <p:childTnLst>
                                    <p:set>
                                      <p:cBhvr>
                                        <p:cTn id="227" dur="1" fill="hold">
                                          <p:stCondLst>
                                            <p:cond delay="0"/>
                                          </p:stCondLst>
                                        </p:cTn>
                                        <p:tgtEl>
                                          <p:spTgt spid="984132"/>
                                        </p:tgtEl>
                                        <p:attrNameLst>
                                          <p:attrName>style.visibility</p:attrName>
                                        </p:attrNameLst>
                                      </p:cBhvr>
                                      <p:to>
                                        <p:strVal val="visible"/>
                                      </p:to>
                                    </p:set>
                                  </p:childTnLst>
                                </p:cTn>
                              </p:par>
                              <p:par>
                                <p:cTn id="228" presetID="1" presetClass="entr" presetSubtype="0" fill="hold" grpId="0" nodeType="withEffect">
                                  <p:stCondLst>
                                    <p:cond delay="0"/>
                                  </p:stCondLst>
                                  <p:childTnLst>
                                    <p:set>
                                      <p:cBhvr>
                                        <p:cTn id="229" dur="1" fill="hold">
                                          <p:stCondLst>
                                            <p:cond delay="0"/>
                                          </p:stCondLst>
                                        </p:cTn>
                                        <p:tgtEl>
                                          <p:spTgt spid="984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66" grpId="0" animBg="1"/>
      <p:bldP spid="984067" grpId="0" animBg="1"/>
      <p:bldP spid="984068" grpId="0" animBg="1"/>
      <p:bldP spid="984069" grpId="0" animBg="1"/>
      <p:bldP spid="984070" grpId="0" animBg="1"/>
      <p:bldP spid="984071" grpId="0" animBg="1"/>
      <p:bldP spid="984072" grpId="0" animBg="1"/>
      <p:bldP spid="984073" grpId="0" animBg="1"/>
      <p:bldP spid="984074" grpId="0" animBg="1"/>
      <p:bldP spid="984075" grpId="0" animBg="1"/>
      <p:bldP spid="984076" grpId="0" animBg="1"/>
      <p:bldP spid="984077" grpId="0" animBg="1"/>
      <p:bldP spid="984078" grpId="0" animBg="1"/>
      <p:bldP spid="984079" grpId="0" animBg="1"/>
      <p:bldP spid="984087" grpId="0" animBg="1"/>
      <p:bldP spid="984088" grpId="0" animBg="1"/>
      <p:bldP spid="984089" grpId="0" animBg="1"/>
      <p:bldP spid="984090" grpId="0" animBg="1"/>
      <p:bldP spid="984091" grpId="0" animBg="1"/>
      <p:bldP spid="984092" grpId="0" animBg="1"/>
      <p:bldP spid="984093" grpId="0" animBg="1"/>
      <p:bldP spid="984094" grpId="0" animBg="1"/>
      <p:bldP spid="984095" grpId="0" animBg="1"/>
      <p:bldP spid="984096" grpId="0" animBg="1"/>
      <p:bldP spid="984097" grpId="0" animBg="1"/>
      <p:bldP spid="984098" grpId="0" animBg="1"/>
      <p:bldP spid="984099" grpId="0" animBg="1"/>
      <p:bldP spid="984100" grpId="0" animBg="1"/>
      <p:bldP spid="984101" grpId="0" animBg="1"/>
      <p:bldP spid="984102" grpId="0" animBg="1"/>
      <p:bldP spid="984103" grpId="0" animBg="1"/>
      <p:bldP spid="984107" grpId="0" animBg="1"/>
      <p:bldP spid="984108" grpId="0" animBg="1"/>
      <p:bldP spid="984109" grpId="0" animBg="1"/>
      <p:bldP spid="984110" grpId="0" animBg="1"/>
      <p:bldP spid="984111" grpId="0" animBg="1"/>
      <p:bldP spid="984112" grpId="0" animBg="1"/>
      <p:bldP spid="984113" grpId="0" animBg="1"/>
      <p:bldP spid="984114" grpId="0" animBg="1"/>
      <p:bldP spid="984115" grpId="0" animBg="1"/>
      <p:bldP spid="984116" grpId="0"/>
      <p:bldP spid="984119" grpId="0"/>
      <p:bldP spid="984120" grpId="0"/>
      <p:bldP spid="984121" grpId="0"/>
      <p:bldP spid="984122" grpId="0"/>
      <p:bldP spid="984123" grpId="0" animBg="1"/>
      <p:bldP spid="984124" grpId="0" animBg="1"/>
      <p:bldP spid="984125" grpId="0" animBg="1"/>
      <p:bldP spid="984126" grpId="0" animBg="1"/>
      <p:bldP spid="984127" grpId="0" animBg="1"/>
      <p:bldP spid="984128" grpId="0" animBg="1"/>
      <p:bldP spid="984129" grpId="0" animBg="1"/>
      <p:bldP spid="984130" grpId="0" animBg="1"/>
      <p:bldP spid="984131" grpId="0" animBg="1"/>
      <p:bldP spid="984132" grpId="0" animBg="1"/>
      <p:bldP spid="984133" grpId="0" animBg="1"/>
      <p:bldP spid="984134" grpId="0" animBg="1"/>
      <p:bldP spid="984135" grpId="0" animBg="1"/>
      <p:bldP spid="984136" grpId="0" animBg="1"/>
      <p:bldP spid="984137" grpId="0" animBg="1"/>
      <p:bldP spid="984138" grpId="0" animBg="1"/>
      <p:bldP spid="984142" grpId="0" animBg="1"/>
      <p:bldP spid="984143" grpId="0" animBg="1"/>
      <p:bldP spid="984144" grpId="0" animBg="1"/>
      <p:bldP spid="984182" grpId="0"/>
      <p:bldP spid="984183" grpId="0"/>
      <p:bldP spid="984184" grpId="0" animBg="1"/>
      <p:bldP spid="984204" grpId="0"/>
      <p:bldP spid="984221" grpId="0"/>
      <p:bldP spid="984222" grpId="0"/>
      <p:bldP spid="984223" grpId="0"/>
      <p:bldP spid="984233" grpId="0" animBg="1"/>
      <p:bldP spid="984233" grpId="1" animBg="1"/>
      <p:bldP spid="984234" grpId="0" animBg="1"/>
      <p:bldP spid="984236" grpId="0" animBg="1"/>
      <p:bldP spid="984236" grpId="1" animBg="1"/>
      <p:bldP spid="9842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96938" y="198438"/>
            <a:ext cx="809942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000" b="1">
                <a:solidFill>
                  <a:srgbClr val="5F5F5F"/>
                </a:solidFill>
                <a:latin typeface="+mj-lt"/>
                <a:ea typeface="+mj-ea"/>
                <a:cs typeface="+mj-cs"/>
              </a:defRPr>
            </a:lvl1pPr>
            <a:lvl2pPr algn="l" rtl="0" eaLnBrk="0" fontAlgn="base" hangingPunct="0">
              <a:spcBef>
                <a:spcPct val="0"/>
              </a:spcBef>
              <a:spcAft>
                <a:spcPct val="0"/>
              </a:spcAft>
              <a:defRPr sz="3000" b="1">
                <a:solidFill>
                  <a:srgbClr val="5F5F5F"/>
                </a:solidFill>
                <a:latin typeface="Arial" pitchFamily="34" charset="0"/>
                <a:cs typeface="Arial" pitchFamily="34" charset="0"/>
              </a:defRPr>
            </a:lvl2pPr>
            <a:lvl3pPr algn="l" rtl="0" eaLnBrk="0" fontAlgn="base" hangingPunct="0">
              <a:spcBef>
                <a:spcPct val="0"/>
              </a:spcBef>
              <a:spcAft>
                <a:spcPct val="0"/>
              </a:spcAft>
              <a:defRPr sz="3000" b="1">
                <a:solidFill>
                  <a:srgbClr val="5F5F5F"/>
                </a:solidFill>
                <a:latin typeface="Arial" pitchFamily="34" charset="0"/>
                <a:cs typeface="Arial" pitchFamily="34" charset="0"/>
              </a:defRPr>
            </a:lvl3pPr>
            <a:lvl4pPr algn="l" rtl="0" eaLnBrk="0" fontAlgn="base" hangingPunct="0">
              <a:spcBef>
                <a:spcPct val="0"/>
              </a:spcBef>
              <a:spcAft>
                <a:spcPct val="0"/>
              </a:spcAft>
              <a:defRPr sz="3000" b="1">
                <a:solidFill>
                  <a:srgbClr val="5F5F5F"/>
                </a:solidFill>
                <a:latin typeface="Arial" pitchFamily="34" charset="0"/>
                <a:cs typeface="Arial" pitchFamily="34" charset="0"/>
              </a:defRPr>
            </a:lvl4pPr>
            <a:lvl5pPr algn="l" rtl="0" eaLnBrk="0" fontAlgn="base" hangingPunct="0">
              <a:spcBef>
                <a:spcPct val="0"/>
              </a:spcBef>
              <a:spcAft>
                <a:spcPct val="0"/>
              </a:spcAft>
              <a:defRPr sz="3000" b="1">
                <a:solidFill>
                  <a:srgbClr val="5F5F5F"/>
                </a:solidFill>
                <a:latin typeface="Arial" pitchFamily="34" charset="0"/>
                <a:cs typeface="Arial" pitchFamily="34" charset="0"/>
              </a:defRPr>
            </a:lvl5pPr>
            <a:lvl6pPr marL="457200" algn="l" rtl="0" fontAlgn="base">
              <a:spcBef>
                <a:spcPct val="0"/>
              </a:spcBef>
              <a:spcAft>
                <a:spcPct val="0"/>
              </a:spcAft>
              <a:defRPr sz="3000" b="1">
                <a:solidFill>
                  <a:srgbClr val="5F5F5F"/>
                </a:solidFill>
                <a:latin typeface="Arial" pitchFamily="34" charset="0"/>
                <a:cs typeface="Arial" pitchFamily="34" charset="0"/>
              </a:defRPr>
            </a:lvl6pPr>
            <a:lvl7pPr marL="914400" algn="l" rtl="0" fontAlgn="base">
              <a:spcBef>
                <a:spcPct val="0"/>
              </a:spcBef>
              <a:spcAft>
                <a:spcPct val="0"/>
              </a:spcAft>
              <a:defRPr sz="3000" b="1">
                <a:solidFill>
                  <a:srgbClr val="5F5F5F"/>
                </a:solidFill>
                <a:latin typeface="Arial" pitchFamily="34" charset="0"/>
                <a:cs typeface="Arial" pitchFamily="34" charset="0"/>
              </a:defRPr>
            </a:lvl7pPr>
            <a:lvl8pPr marL="1371600" algn="l" rtl="0" fontAlgn="base">
              <a:spcBef>
                <a:spcPct val="0"/>
              </a:spcBef>
              <a:spcAft>
                <a:spcPct val="0"/>
              </a:spcAft>
              <a:defRPr sz="3000" b="1">
                <a:solidFill>
                  <a:srgbClr val="5F5F5F"/>
                </a:solidFill>
                <a:latin typeface="Arial" pitchFamily="34" charset="0"/>
                <a:cs typeface="Arial" pitchFamily="34" charset="0"/>
              </a:defRPr>
            </a:lvl8pPr>
            <a:lvl9pPr marL="1828800" algn="l" rtl="0" fontAlgn="base">
              <a:spcBef>
                <a:spcPct val="0"/>
              </a:spcBef>
              <a:spcAft>
                <a:spcPct val="0"/>
              </a:spcAft>
              <a:defRPr sz="3000" b="1">
                <a:solidFill>
                  <a:srgbClr val="5F5F5F"/>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smtClean="0">
                <a:ln>
                  <a:noFill/>
                </a:ln>
                <a:solidFill>
                  <a:srgbClr val="3333FF"/>
                </a:solidFill>
                <a:effectLst/>
                <a:uLnTx/>
                <a:uFillTx/>
                <a:latin typeface="Arial"/>
                <a:ea typeface="+mj-ea"/>
                <a:cs typeface="Arial"/>
              </a:rPr>
              <a:t>S-FIL vs. Optical Lithography Schematic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3333FF"/>
                </a:solidFill>
                <a:effectLst/>
                <a:uLnTx/>
                <a:uFillTx/>
                <a:latin typeface="Arial"/>
                <a:ea typeface="+mj-ea"/>
                <a:cs typeface="Arial"/>
              </a:rPr>
              <a:t> </a:t>
            </a:r>
            <a:r>
              <a:rPr kumimoji="0" lang="en-US" sz="3000" b="1" i="0" u="none" strike="noStrike" kern="0" cap="none" spc="0" normalizeH="0" baseline="0" noProof="0" dirty="0" smtClean="0">
                <a:ln>
                  <a:noFill/>
                </a:ln>
                <a:solidFill>
                  <a:srgbClr val="3333FF"/>
                </a:solidFill>
                <a:effectLst/>
                <a:uLnTx/>
                <a:uFillTx/>
                <a:latin typeface="Arial"/>
                <a:ea typeface="+mj-ea"/>
                <a:cs typeface="Arial"/>
              </a:rPr>
              <a:t>    </a:t>
            </a:r>
            <a:r>
              <a:rPr kumimoji="0" lang="en-US" sz="2400" b="1" i="0" u="none" strike="noStrike" kern="0" cap="none" spc="0" normalizeH="0" baseline="0" noProof="0" dirty="0" smtClean="0">
                <a:ln>
                  <a:noFill/>
                </a:ln>
                <a:solidFill>
                  <a:srgbClr val="000000"/>
                </a:solidFill>
                <a:effectLst/>
                <a:uLnTx/>
                <a:uFillTx/>
                <a:latin typeface="Arial"/>
                <a:ea typeface="+mj-ea"/>
                <a:cs typeface="Arial"/>
              </a:rPr>
              <a:t>Greatly simplified and lower cost process</a:t>
            </a:r>
          </a:p>
        </p:txBody>
      </p:sp>
      <p:pic>
        <p:nvPicPr>
          <p:cNvPr id="157699" name="Picture 3" descr="SfilvsOptical"/>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47688" y="1612900"/>
            <a:ext cx="7456487" cy="4635500"/>
          </a:xfrm>
        </p:spPr>
      </p:pic>
      <p:sp>
        <p:nvSpPr>
          <p:cNvPr id="157700" name="Rectangle 4"/>
          <p:cNvSpPr>
            <a:spLocks noChangeArrowheads="1"/>
          </p:cNvSpPr>
          <p:nvPr/>
        </p:nvSpPr>
        <p:spPr bwMode="auto">
          <a:xfrm>
            <a:off x="4648200" y="1376363"/>
            <a:ext cx="415766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Standard Optical Lithography</a:t>
            </a:r>
            <a:endParaRPr kumimoji="0" lang="en-US" altLang="en-US" sz="2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 name="Rectangle 5"/>
          <p:cNvSpPr>
            <a:spLocks noChangeArrowheads="1"/>
          </p:cNvSpPr>
          <p:nvPr/>
        </p:nvSpPr>
        <p:spPr bwMode="auto">
          <a:xfrm>
            <a:off x="900113" y="1376363"/>
            <a:ext cx="33369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Narrow" pitchFamily="34" charset="0"/>
                <a:ea typeface="+mn-ea"/>
                <a:cs typeface="+mn-cs"/>
              </a:rPr>
              <a:t>Imprint Lithography</a:t>
            </a:r>
          </a:p>
        </p:txBody>
      </p:sp>
      <p:pic>
        <p:nvPicPr>
          <p:cNvPr id="157702" name="Picture 8" descr="top_logo"/>
          <p:cNvPicPr>
            <a:picLocks noChangeAspect="1" noChangeArrowheads="1"/>
          </p:cNvPicPr>
          <p:nvPr/>
        </p:nvPicPr>
        <p:blipFill>
          <a:blip r:embed="rId3">
            <a:extLst>
              <a:ext uri="{28A0092B-C50C-407E-A947-70E740481C1C}">
                <a14:useLocalDpi xmlns:a14="http://schemas.microsoft.com/office/drawing/2010/main" val="0"/>
              </a:ext>
            </a:extLst>
          </a:blip>
          <a:srcRect l="16524" t="10860" r="14630" b="34842"/>
          <a:stretch>
            <a:fillRect/>
          </a:stretch>
        </p:blipFill>
        <p:spPr bwMode="auto">
          <a:xfrm>
            <a:off x="169863" y="6443663"/>
            <a:ext cx="266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7019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914400" y="244475"/>
            <a:ext cx="9144000" cy="59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altLang="en-US" sz="4800" dirty="0" smtClean="0">
                <a:solidFill>
                  <a:srgbClr val="3333FF"/>
                </a:solidFill>
              </a:rPr>
              <a:t>First Publication of SFIL</a:t>
            </a:r>
          </a:p>
        </p:txBody>
      </p:sp>
      <p:sp>
        <p:nvSpPr>
          <p:cNvPr id="79875" name="Rectangle 3"/>
          <p:cNvSpPr>
            <a:spLocks noChangeArrowheads="1"/>
          </p:cNvSpPr>
          <p:nvPr/>
        </p:nvSpPr>
        <p:spPr bwMode="auto">
          <a:xfrm>
            <a:off x="228600" y="5181600"/>
            <a:ext cx="272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Matt </a:t>
            </a:r>
            <a:r>
              <a:rPr kumimoji="0" lang="en-US"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Colburn,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et. al </a:t>
            </a:r>
          </a:p>
        </p:txBody>
      </p:sp>
      <p:sp>
        <p:nvSpPr>
          <p:cNvPr id="79876" name="Rectangle 4"/>
          <p:cNvSpPr>
            <a:spLocks noChangeArrowheads="1"/>
          </p:cNvSpPr>
          <p:nvPr/>
        </p:nvSpPr>
        <p:spPr bwMode="auto">
          <a:xfrm>
            <a:off x="381000" y="1219200"/>
            <a:ext cx="853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Colburn, et.al “Step and Flash Imprint Lithography: A New Approach to High-Resolution Patterning,”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Proc. SPIE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3676</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379-389 (1999)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pic>
        <p:nvPicPr>
          <p:cNvPr id="79877" name="Picture 5" descr="cobnu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7000"/>
            <a:ext cx="2327275" cy="2438400"/>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79878" name="Picture 6"/>
          <p:cNvPicPr>
            <a:picLocks noChangeAspect="1" noChangeArrowheads="1"/>
          </p:cNvPicPr>
          <p:nvPr/>
        </p:nvPicPr>
        <p:blipFill>
          <a:blip r:embed="rId4">
            <a:extLst>
              <a:ext uri="{28A0092B-C50C-407E-A947-70E740481C1C}">
                <a14:useLocalDpi xmlns:a14="http://schemas.microsoft.com/office/drawing/2010/main" val="0"/>
              </a:ext>
            </a:extLst>
          </a:blip>
          <a:srcRect l="28560" t="31206" r="42880" b="22290"/>
          <a:stretch>
            <a:fillRect/>
          </a:stretch>
        </p:blipFill>
        <p:spPr bwMode="auto">
          <a:xfrm>
            <a:off x="3048000" y="2590800"/>
            <a:ext cx="2770188" cy="3352800"/>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79879" name="Picture 7" descr="Image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19400" cy="2171700"/>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79880" name="Text Box 8"/>
          <p:cNvSpPr txBox="1">
            <a:spLocks noChangeArrowheads="1"/>
          </p:cNvSpPr>
          <p:nvPr/>
        </p:nvSpPr>
        <p:spPr bwMode="auto">
          <a:xfrm>
            <a:off x="3352800" y="6096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First SFIL tool</a:t>
            </a:r>
          </a:p>
        </p:txBody>
      </p:sp>
      <p:sp>
        <p:nvSpPr>
          <p:cNvPr id="79881" name="Text Box 9"/>
          <p:cNvSpPr txBox="1">
            <a:spLocks noChangeArrowheads="1"/>
          </p:cNvSpPr>
          <p:nvPr/>
        </p:nvSpPr>
        <p:spPr bwMode="auto">
          <a:xfrm>
            <a:off x="6477000" y="5257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000000"/>
                </a:solidFill>
                <a:latin typeface="Times New Roman" panose="02020603050405020304" pitchFamily="18" charset="0"/>
                <a:cs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cs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cs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cs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2400">
                <a:solidFill>
                  <a:srgbClr val="000000"/>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40 nm images</a:t>
            </a:r>
          </a:p>
        </p:txBody>
      </p:sp>
    </p:spTree>
    <p:extLst>
      <p:ext uri="{BB962C8B-B14F-4D97-AF65-F5344CB8AC3E}">
        <p14:creationId xmlns:p14="http://schemas.microsoft.com/office/powerpoint/2010/main" val="168939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0930" name="Group 2"/>
          <p:cNvGrpSpPr>
            <a:grpSpLocks/>
          </p:cNvGrpSpPr>
          <p:nvPr/>
        </p:nvGrpSpPr>
        <p:grpSpPr bwMode="auto">
          <a:xfrm>
            <a:off x="5029200" y="1295400"/>
            <a:ext cx="3733800" cy="990600"/>
            <a:chOff x="1776" y="2400"/>
            <a:chExt cx="2352" cy="624"/>
          </a:xfrm>
        </p:grpSpPr>
        <p:sp>
          <p:nvSpPr>
            <p:cNvPr id="23597" name="Rectangle 3"/>
            <p:cNvSpPr>
              <a:spLocks noChangeArrowheads="1"/>
            </p:cNvSpPr>
            <p:nvPr/>
          </p:nvSpPr>
          <p:spPr bwMode="auto">
            <a:xfrm>
              <a:off x="1776" y="2822"/>
              <a:ext cx="2352" cy="202"/>
            </a:xfrm>
            <a:prstGeom prst="rect">
              <a:avLst/>
            </a:prstGeom>
            <a:gradFill rotWithShape="0">
              <a:gsLst>
                <a:gs pos="0">
                  <a:srgbClr val="767676"/>
                </a:gs>
                <a:gs pos="50000">
                  <a:srgbClr val="FFFFFF"/>
                </a:gs>
                <a:gs pos="100000">
                  <a:srgbClr val="767676"/>
                </a:gs>
              </a:gsLst>
              <a:lin ang="0" scaled="1"/>
            </a:gradFill>
            <a:ln w="9525">
              <a:solidFill>
                <a:srgbClr val="000000"/>
              </a:solidFill>
              <a:miter lim="800000"/>
              <a:headEnd/>
              <a:tailEnd/>
            </a:ln>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98" name="Rectangle 4"/>
            <p:cNvSpPr>
              <a:spLocks noChangeArrowheads="1"/>
            </p:cNvSpPr>
            <p:nvPr/>
          </p:nvSpPr>
          <p:spPr bwMode="auto">
            <a:xfrm rot="445751">
              <a:off x="2231" y="2509"/>
              <a:ext cx="1426" cy="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99" name="AutoShape 5"/>
            <p:cNvSpPr>
              <a:spLocks noChangeArrowheads="1"/>
            </p:cNvSpPr>
            <p:nvPr/>
          </p:nvSpPr>
          <p:spPr bwMode="auto">
            <a:xfrm flipH="1">
              <a:off x="2748" y="2400"/>
              <a:ext cx="435" cy="603"/>
            </a:xfrm>
            <a:custGeom>
              <a:avLst/>
              <a:gdLst>
                <a:gd name="T0" fmla="*/ 1 w 21600"/>
                <a:gd name="T1" fmla="*/ 3 h 21600"/>
                <a:gd name="T2" fmla="*/ 3 w 21600"/>
                <a:gd name="T3" fmla="*/ 16 h 21600"/>
                <a:gd name="T4" fmla="*/ 2 w 21600"/>
                <a:gd name="T5" fmla="*/ 4 h 21600"/>
                <a:gd name="T6" fmla="*/ 9 w 21600"/>
                <a:gd name="T7" fmla="*/ 5 h 21600"/>
                <a:gd name="T8" fmla="*/ 9 w 21600"/>
                <a:gd name="T9" fmla="*/ 8 h 21600"/>
                <a:gd name="T10" fmla="*/ 7 w 21600"/>
                <a:gd name="T11" fmla="*/ 7 h 21600"/>
                <a:gd name="T12" fmla="*/ 0 60000 65536"/>
                <a:gd name="T13" fmla="*/ 0 60000 65536"/>
                <a:gd name="T14" fmla="*/ 0 60000 65536"/>
                <a:gd name="T15" fmla="*/ 0 60000 65536"/>
                <a:gd name="T16" fmla="*/ 0 60000 65536"/>
                <a:gd name="T17" fmla="*/ 0 60000 65536"/>
                <a:gd name="T18" fmla="*/ 3178 w 21600"/>
                <a:gd name="T19" fmla="*/ 3152 h 21600"/>
                <a:gd name="T20" fmla="*/ 18422 w 21600"/>
                <a:gd name="T21" fmla="*/ 1844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668" y="7721"/>
                  </a:moveTo>
                  <a:cubicBezTo>
                    <a:pt x="17400" y="4482"/>
                    <a:pt x="14278" y="2351"/>
                    <a:pt x="10800" y="2351"/>
                  </a:cubicBezTo>
                  <a:cubicBezTo>
                    <a:pt x="6133" y="2351"/>
                    <a:pt x="2351" y="6133"/>
                    <a:pt x="2351" y="10800"/>
                  </a:cubicBezTo>
                  <a:cubicBezTo>
                    <a:pt x="2350" y="14493"/>
                    <a:pt x="4749" y="17758"/>
                    <a:pt x="8273" y="18862"/>
                  </a:cubicBezTo>
                  <a:lnTo>
                    <a:pt x="7571" y="21106"/>
                  </a:lnTo>
                  <a:cubicBezTo>
                    <a:pt x="3066" y="19694"/>
                    <a:pt x="0" y="15520"/>
                    <a:pt x="0" y="10800"/>
                  </a:cubicBezTo>
                  <a:cubicBezTo>
                    <a:pt x="0" y="4835"/>
                    <a:pt x="4835" y="0"/>
                    <a:pt x="10800" y="0"/>
                  </a:cubicBezTo>
                  <a:cubicBezTo>
                    <a:pt x="15245" y="-1"/>
                    <a:pt x="19237" y="2724"/>
                    <a:pt x="20857" y="6864"/>
                  </a:cubicBezTo>
                  <a:lnTo>
                    <a:pt x="23371" y="5880"/>
                  </a:lnTo>
                  <a:lnTo>
                    <a:pt x="21176" y="10902"/>
                  </a:lnTo>
                  <a:lnTo>
                    <a:pt x="16153" y="8705"/>
                  </a:lnTo>
                  <a:lnTo>
                    <a:pt x="18668" y="7721"/>
                  </a:lnTo>
                  <a:close/>
                </a:path>
              </a:pathLst>
            </a:custGeom>
            <a:solidFill>
              <a:srgbClr val="FFFFFF"/>
            </a:solidFill>
            <a:ln w="952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3555" name="Text Box 6"/>
          <p:cNvSpPr txBox="1">
            <a:spLocks noChangeArrowheads="1"/>
          </p:cNvSpPr>
          <p:nvPr/>
        </p:nvSpPr>
        <p:spPr bwMode="auto">
          <a:xfrm>
            <a:off x="1066800" y="228600"/>
            <a:ext cx="7391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“Issues” with SFIL are: </a:t>
            </a:r>
          </a:p>
        </p:txBody>
      </p:sp>
      <p:sp>
        <p:nvSpPr>
          <p:cNvPr id="23556" name="Text Box 8"/>
          <p:cNvSpPr txBox="1">
            <a:spLocks noChangeArrowheads="1"/>
          </p:cNvSpPr>
          <p:nvPr/>
        </p:nvSpPr>
        <p:spPr bwMode="auto">
          <a:xfrm>
            <a:off x="1447800" y="1600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020939" name="Group 11"/>
          <p:cNvGrpSpPr>
            <a:grpSpLocks/>
          </p:cNvGrpSpPr>
          <p:nvPr/>
        </p:nvGrpSpPr>
        <p:grpSpPr bwMode="auto">
          <a:xfrm>
            <a:off x="5715000" y="2514600"/>
            <a:ext cx="2819400" cy="3124200"/>
            <a:chOff x="3456" y="1056"/>
            <a:chExt cx="1776" cy="1968"/>
          </a:xfrm>
        </p:grpSpPr>
        <p:pic>
          <p:nvPicPr>
            <p:cNvPr id="23595" name="Picture 7" descr="Sreenivasan"/>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456" y="1056"/>
              <a:ext cx="1776" cy="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6" name="Text Box 10"/>
            <p:cNvSpPr txBox="1">
              <a:spLocks noChangeArrowheads="1"/>
            </p:cNvSpPr>
            <p:nvPr/>
          </p:nvSpPr>
          <p:spPr bwMode="auto">
            <a:xfrm>
              <a:off x="3696" y="2736"/>
              <a:ext cx="14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S.V. Sreenivasan</a:t>
              </a:r>
            </a:p>
          </p:txBody>
        </p:sp>
      </p:grpSp>
      <p:grpSp>
        <p:nvGrpSpPr>
          <p:cNvPr id="1020940" name="Group 12"/>
          <p:cNvGrpSpPr>
            <a:grpSpLocks/>
          </p:cNvGrpSpPr>
          <p:nvPr/>
        </p:nvGrpSpPr>
        <p:grpSpPr bwMode="auto">
          <a:xfrm>
            <a:off x="3810000" y="2895600"/>
            <a:ext cx="5181600" cy="698500"/>
            <a:chOff x="624" y="2784"/>
            <a:chExt cx="3542" cy="632"/>
          </a:xfrm>
        </p:grpSpPr>
        <p:sp>
          <p:nvSpPr>
            <p:cNvPr id="23561" name="Rectangle 13"/>
            <p:cNvSpPr>
              <a:spLocks noChangeAspect="1" noChangeArrowheads="1"/>
            </p:cNvSpPr>
            <p:nvPr/>
          </p:nvSpPr>
          <p:spPr bwMode="auto">
            <a:xfrm>
              <a:off x="2202" y="3116"/>
              <a:ext cx="1731" cy="14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2" name="Rectangle 14"/>
            <p:cNvSpPr>
              <a:spLocks noChangeAspect="1" noChangeArrowheads="1"/>
            </p:cNvSpPr>
            <p:nvPr/>
          </p:nvSpPr>
          <p:spPr bwMode="auto">
            <a:xfrm>
              <a:off x="1981" y="3156"/>
              <a:ext cx="2185" cy="143"/>
            </a:xfrm>
            <a:prstGeom prst="rect">
              <a:avLst/>
            </a:prstGeom>
            <a:solidFill>
              <a:srgbClr val="CC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3" name="Rectangle 15"/>
            <p:cNvSpPr>
              <a:spLocks noChangeAspect="1" noChangeArrowheads="1"/>
            </p:cNvSpPr>
            <p:nvPr/>
          </p:nvSpPr>
          <p:spPr bwMode="auto">
            <a:xfrm>
              <a:off x="1981" y="3252"/>
              <a:ext cx="2185" cy="16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3564" name="Group 16"/>
            <p:cNvGrpSpPr>
              <a:grpSpLocks noChangeAspect="1"/>
            </p:cNvGrpSpPr>
            <p:nvPr/>
          </p:nvGrpSpPr>
          <p:grpSpPr bwMode="auto">
            <a:xfrm>
              <a:off x="2208" y="2784"/>
              <a:ext cx="1720" cy="259"/>
              <a:chOff x="2643" y="825"/>
              <a:chExt cx="1564" cy="235"/>
            </a:xfrm>
          </p:grpSpPr>
          <p:sp>
            <p:nvSpPr>
              <p:cNvPr id="23575" name="Rectangle 17"/>
              <p:cNvSpPr>
                <a:spLocks noChangeAspect="1" noChangeArrowheads="1"/>
              </p:cNvSpPr>
              <p:nvPr/>
            </p:nvSpPr>
            <p:spPr bwMode="auto">
              <a:xfrm>
                <a:off x="2643" y="825"/>
                <a:ext cx="1564" cy="131"/>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6" name="Rectangle 18"/>
              <p:cNvSpPr>
                <a:spLocks noChangeAspect="1" noChangeArrowheads="1"/>
              </p:cNvSpPr>
              <p:nvPr/>
            </p:nvSpPr>
            <p:spPr bwMode="auto">
              <a:xfrm>
                <a:off x="2705" y="955"/>
                <a:ext cx="162" cy="94"/>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7" name="Rectangle 19"/>
              <p:cNvSpPr>
                <a:spLocks noChangeAspect="1" noChangeArrowheads="1"/>
              </p:cNvSpPr>
              <p:nvPr/>
            </p:nvSpPr>
            <p:spPr bwMode="auto">
              <a:xfrm>
                <a:off x="2715" y="944"/>
                <a:ext cx="142" cy="4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8" name="Rectangle 20"/>
              <p:cNvSpPr>
                <a:spLocks noChangeAspect="1" noChangeArrowheads="1"/>
              </p:cNvSpPr>
              <p:nvPr/>
            </p:nvSpPr>
            <p:spPr bwMode="auto">
              <a:xfrm>
                <a:off x="2960" y="955"/>
                <a:ext cx="162" cy="94"/>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9" name="Rectangle 21"/>
              <p:cNvSpPr>
                <a:spLocks noChangeAspect="1" noChangeArrowheads="1"/>
              </p:cNvSpPr>
              <p:nvPr/>
            </p:nvSpPr>
            <p:spPr bwMode="auto">
              <a:xfrm>
                <a:off x="2970" y="944"/>
                <a:ext cx="142" cy="4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0" name="Rectangle 22"/>
              <p:cNvSpPr>
                <a:spLocks noChangeAspect="1" noChangeArrowheads="1"/>
              </p:cNvSpPr>
              <p:nvPr/>
            </p:nvSpPr>
            <p:spPr bwMode="auto">
              <a:xfrm>
                <a:off x="3215" y="955"/>
                <a:ext cx="162" cy="94"/>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1" name="Rectangle 23"/>
              <p:cNvSpPr>
                <a:spLocks noChangeAspect="1" noChangeArrowheads="1"/>
              </p:cNvSpPr>
              <p:nvPr/>
            </p:nvSpPr>
            <p:spPr bwMode="auto">
              <a:xfrm>
                <a:off x="3225" y="944"/>
                <a:ext cx="142" cy="4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2" name="Rectangle 24"/>
              <p:cNvSpPr>
                <a:spLocks noChangeAspect="1" noChangeArrowheads="1"/>
              </p:cNvSpPr>
              <p:nvPr/>
            </p:nvSpPr>
            <p:spPr bwMode="auto">
              <a:xfrm>
                <a:off x="3471" y="955"/>
                <a:ext cx="162" cy="94"/>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3" name="Rectangle 25"/>
              <p:cNvSpPr>
                <a:spLocks noChangeAspect="1" noChangeArrowheads="1"/>
              </p:cNvSpPr>
              <p:nvPr/>
            </p:nvSpPr>
            <p:spPr bwMode="auto">
              <a:xfrm>
                <a:off x="3481" y="944"/>
                <a:ext cx="142" cy="4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4" name="Rectangle 26"/>
              <p:cNvSpPr>
                <a:spLocks noChangeAspect="1" noChangeArrowheads="1"/>
              </p:cNvSpPr>
              <p:nvPr/>
            </p:nvSpPr>
            <p:spPr bwMode="auto">
              <a:xfrm>
                <a:off x="3726" y="955"/>
                <a:ext cx="162" cy="94"/>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5" name="Rectangle 27"/>
              <p:cNvSpPr>
                <a:spLocks noChangeAspect="1" noChangeArrowheads="1"/>
              </p:cNvSpPr>
              <p:nvPr/>
            </p:nvSpPr>
            <p:spPr bwMode="auto">
              <a:xfrm>
                <a:off x="3736" y="944"/>
                <a:ext cx="142" cy="4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6" name="Rectangle 28"/>
              <p:cNvSpPr>
                <a:spLocks noChangeAspect="1" noChangeArrowheads="1"/>
              </p:cNvSpPr>
              <p:nvPr/>
            </p:nvSpPr>
            <p:spPr bwMode="auto">
              <a:xfrm>
                <a:off x="3981" y="955"/>
                <a:ext cx="162" cy="94"/>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7" name="Rectangle 29"/>
              <p:cNvSpPr>
                <a:spLocks noChangeAspect="1" noChangeArrowheads="1"/>
              </p:cNvSpPr>
              <p:nvPr/>
            </p:nvSpPr>
            <p:spPr bwMode="auto">
              <a:xfrm>
                <a:off x="3991" y="944"/>
                <a:ext cx="142" cy="47"/>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3588" name="Group 30"/>
              <p:cNvGrpSpPr>
                <a:grpSpLocks noChangeAspect="1"/>
              </p:cNvGrpSpPr>
              <p:nvPr/>
            </p:nvGrpSpPr>
            <p:grpSpPr bwMode="auto">
              <a:xfrm>
                <a:off x="2653" y="964"/>
                <a:ext cx="1548" cy="96"/>
                <a:chOff x="2744" y="1004"/>
                <a:chExt cx="1548" cy="96"/>
              </a:xfrm>
            </p:grpSpPr>
            <p:sp>
              <p:nvSpPr>
                <p:cNvPr id="23589" name="Freeform 31"/>
                <p:cNvSpPr>
                  <a:spLocks noChangeAspect="1"/>
                </p:cNvSpPr>
                <p:nvPr/>
              </p:nvSpPr>
              <p:spPr bwMode="auto">
                <a:xfrm>
                  <a:off x="2744" y="1004"/>
                  <a:ext cx="272" cy="96"/>
                </a:xfrm>
                <a:custGeom>
                  <a:avLst/>
                  <a:gdLst>
                    <a:gd name="T0" fmla="*/ 0 w 288"/>
                    <a:gd name="T1" fmla="*/ 0 h 96"/>
                    <a:gd name="T2" fmla="*/ 43 w 288"/>
                    <a:gd name="T3" fmla="*/ 0 h 96"/>
                    <a:gd name="T4" fmla="*/ 43 w 288"/>
                    <a:gd name="T5" fmla="*/ 96 h 96"/>
                    <a:gd name="T6" fmla="*/ 214 w 288"/>
                    <a:gd name="T7" fmla="*/ 96 h 96"/>
                    <a:gd name="T8" fmla="*/ 214 w 288"/>
                    <a:gd name="T9" fmla="*/ 0 h 96"/>
                    <a:gd name="T10" fmla="*/ 257 w 288"/>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90" name="Freeform 32"/>
                <p:cNvSpPr>
                  <a:spLocks noChangeAspect="1"/>
                </p:cNvSpPr>
                <p:nvPr/>
              </p:nvSpPr>
              <p:spPr bwMode="auto">
                <a:xfrm>
                  <a:off x="3000" y="1004"/>
                  <a:ext cx="260" cy="96"/>
                </a:xfrm>
                <a:custGeom>
                  <a:avLst/>
                  <a:gdLst>
                    <a:gd name="T0" fmla="*/ 0 w 288"/>
                    <a:gd name="T1" fmla="*/ 0 h 96"/>
                    <a:gd name="T2" fmla="*/ 39 w 288"/>
                    <a:gd name="T3" fmla="*/ 0 h 96"/>
                    <a:gd name="T4" fmla="*/ 39 w 288"/>
                    <a:gd name="T5" fmla="*/ 96 h 96"/>
                    <a:gd name="T6" fmla="*/ 196 w 288"/>
                    <a:gd name="T7" fmla="*/ 96 h 96"/>
                    <a:gd name="T8" fmla="*/ 196 w 288"/>
                    <a:gd name="T9" fmla="*/ 0 h 96"/>
                    <a:gd name="T10" fmla="*/ 235 w 288"/>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91" name="Freeform 33"/>
                <p:cNvSpPr>
                  <a:spLocks noChangeAspect="1"/>
                </p:cNvSpPr>
                <p:nvPr/>
              </p:nvSpPr>
              <p:spPr bwMode="auto">
                <a:xfrm>
                  <a:off x="3256" y="1004"/>
                  <a:ext cx="264" cy="96"/>
                </a:xfrm>
                <a:custGeom>
                  <a:avLst/>
                  <a:gdLst>
                    <a:gd name="T0" fmla="*/ 0 w 288"/>
                    <a:gd name="T1" fmla="*/ 0 h 96"/>
                    <a:gd name="T2" fmla="*/ 40 w 288"/>
                    <a:gd name="T3" fmla="*/ 0 h 96"/>
                    <a:gd name="T4" fmla="*/ 40 w 288"/>
                    <a:gd name="T5" fmla="*/ 96 h 96"/>
                    <a:gd name="T6" fmla="*/ 202 w 288"/>
                    <a:gd name="T7" fmla="*/ 96 h 96"/>
                    <a:gd name="T8" fmla="*/ 202 w 288"/>
                    <a:gd name="T9" fmla="*/ 0 h 96"/>
                    <a:gd name="T10" fmla="*/ 242 w 288"/>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92" name="Freeform 34"/>
                <p:cNvSpPr>
                  <a:spLocks noChangeAspect="1"/>
                </p:cNvSpPr>
                <p:nvPr/>
              </p:nvSpPr>
              <p:spPr bwMode="auto">
                <a:xfrm>
                  <a:off x="3512" y="1004"/>
                  <a:ext cx="264" cy="96"/>
                </a:xfrm>
                <a:custGeom>
                  <a:avLst/>
                  <a:gdLst>
                    <a:gd name="T0" fmla="*/ 0 w 288"/>
                    <a:gd name="T1" fmla="*/ 0 h 96"/>
                    <a:gd name="T2" fmla="*/ 40 w 288"/>
                    <a:gd name="T3" fmla="*/ 0 h 96"/>
                    <a:gd name="T4" fmla="*/ 40 w 288"/>
                    <a:gd name="T5" fmla="*/ 96 h 96"/>
                    <a:gd name="T6" fmla="*/ 202 w 288"/>
                    <a:gd name="T7" fmla="*/ 96 h 96"/>
                    <a:gd name="T8" fmla="*/ 202 w 288"/>
                    <a:gd name="T9" fmla="*/ 0 h 96"/>
                    <a:gd name="T10" fmla="*/ 242 w 288"/>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93" name="Freeform 35"/>
                <p:cNvSpPr>
                  <a:spLocks noChangeAspect="1"/>
                </p:cNvSpPr>
                <p:nvPr/>
              </p:nvSpPr>
              <p:spPr bwMode="auto">
                <a:xfrm>
                  <a:off x="3768" y="1004"/>
                  <a:ext cx="268" cy="96"/>
                </a:xfrm>
                <a:custGeom>
                  <a:avLst/>
                  <a:gdLst>
                    <a:gd name="T0" fmla="*/ 0 w 288"/>
                    <a:gd name="T1" fmla="*/ 0 h 96"/>
                    <a:gd name="T2" fmla="*/ 42 w 288"/>
                    <a:gd name="T3" fmla="*/ 0 h 96"/>
                    <a:gd name="T4" fmla="*/ 42 w 288"/>
                    <a:gd name="T5" fmla="*/ 96 h 96"/>
                    <a:gd name="T6" fmla="*/ 208 w 288"/>
                    <a:gd name="T7" fmla="*/ 96 h 96"/>
                    <a:gd name="T8" fmla="*/ 208 w 288"/>
                    <a:gd name="T9" fmla="*/ 0 h 96"/>
                    <a:gd name="T10" fmla="*/ 249 w 288"/>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94" name="Freeform 36"/>
                <p:cNvSpPr>
                  <a:spLocks noChangeAspect="1"/>
                </p:cNvSpPr>
                <p:nvPr/>
              </p:nvSpPr>
              <p:spPr bwMode="auto">
                <a:xfrm>
                  <a:off x="4020" y="1004"/>
                  <a:ext cx="272" cy="96"/>
                </a:xfrm>
                <a:custGeom>
                  <a:avLst/>
                  <a:gdLst>
                    <a:gd name="T0" fmla="*/ 0 w 288"/>
                    <a:gd name="T1" fmla="*/ 0 h 96"/>
                    <a:gd name="T2" fmla="*/ 43 w 288"/>
                    <a:gd name="T3" fmla="*/ 0 h 96"/>
                    <a:gd name="T4" fmla="*/ 43 w 288"/>
                    <a:gd name="T5" fmla="*/ 96 h 96"/>
                    <a:gd name="T6" fmla="*/ 214 w 288"/>
                    <a:gd name="T7" fmla="*/ 96 h 96"/>
                    <a:gd name="T8" fmla="*/ 214 w 288"/>
                    <a:gd name="T9" fmla="*/ 0 h 96"/>
                    <a:gd name="T10" fmla="*/ 257 w 288"/>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96">
                      <a:moveTo>
                        <a:pt x="0" y="0"/>
                      </a:moveTo>
                      <a:lnTo>
                        <a:pt x="48" y="0"/>
                      </a:lnTo>
                      <a:lnTo>
                        <a:pt x="48" y="96"/>
                      </a:lnTo>
                      <a:lnTo>
                        <a:pt x="240" y="96"/>
                      </a:lnTo>
                      <a:lnTo>
                        <a:pt x="240" y="0"/>
                      </a:lnTo>
                      <a:lnTo>
                        <a:pt x="288" y="0"/>
                      </a:lnTo>
                    </a:path>
                  </a:pathLst>
                </a:custGeom>
                <a:noFill/>
                <a:ln w="28575" cmpd="sng">
                  <a:solidFill>
                    <a:srgbClr val="99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23565" name="Group 37"/>
            <p:cNvGrpSpPr>
              <a:grpSpLocks noChangeAspect="1"/>
            </p:cNvGrpSpPr>
            <p:nvPr/>
          </p:nvGrpSpPr>
          <p:grpSpPr bwMode="auto">
            <a:xfrm>
              <a:off x="2201" y="3031"/>
              <a:ext cx="1729" cy="114"/>
              <a:chOff x="2640" y="2976"/>
              <a:chExt cx="1572" cy="104"/>
            </a:xfrm>
          </p:grpSpPr>
          <p:sp>
            <p:nvSpPr>
              <p:cNvPr id="23568" name="Rectangle 38"/>
              <p:cNvSpPr>
                <a:spLocks noChangeAspect="1" noChangeArrowheads="1"/>
              </p:cNvSpPr>
              <p:nvPr/>
            </p:nvSpPr>
            <p:spPr bwMode="auto">
              <a:xfrm>
                <a:off x="2640" y="2976"/>
                <a:ext cx="48"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9" name="Rectangle 39"/>
              <p:cNvSpPr>
                <a:spLocks noChangeAspect="1" noChangeArrowheads="1"/>
              </p:cNvSpPr>
              <p:nvPr/>
            </p:nvSpPr>
            <p:spPr bwMode="auto">
              <a:xfrm>
                <a:off x="2880" y="2976"/>
                <a:ext cx="72"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0" name="Rectangle 40"/>
              <p:cNvSpPr>
                <a:spLocks noChangeAspect="1" noChangeArrowheads="1"/>
              </p:cNvSpPr>
              <p:nvPr/>
            </p:nvSpPr>
            <p:spPr bwMode="auto">
              <a:xfrm>
                <a:off x="3124" y="2980"/>
                <a:ext cx="72"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1" name="Rectangle 41"/>
              <p:cNvSpPr>
                <a:spLocks noChangeAspect="1" noChangeArrowheads="1"/>
              </p:cNvSpPr>
              <p:nvPr/>
            </p:nvSpPr>
            <p:spPr bwMode="auto">
              <a:xfrm>
                <a:off x="3384" y="2984"/>
                <a:ext cx="72"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2" name="Rectangle 42"/>
              <p:cNvSpPr>
                <a:spLocks noChangeAspect="1" noChangeArrowheads="1"/>
              </p:cNvSpPr>
              <p:nvPr/>
            </p:nvSpPr>
            <p:spPr bwMode="auto">
              <a:xfrm>
                <a:off x="3648" y="2984"/>
                <a:ext cx="72"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3" name="Rectangle 43"/>
              <p:cNvSpPr>
                <a:spLocks noChangeAspect="1" noChangeArrowheads="1"/>
              </p:cNvSpPr>
              <p:nvPr/>
            </p:nvSpPr>
            <p:spPr bwMode="auto">
              <a:xfrm>
                <a:off x="3900" y="2984"/>
                <a:ext cx="72"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4" name="Rectangle 44"/>
              <p:cNvSpPr>
                <a:spLocks noChangeAspect="1" noChangeArrowheads="1"/>
              </p:cNvSpPr>
              <p:nvPr/>
            </p:nvSpPr>
            <p:spPr bwMode="auto">
              <a:xfrm>
                <a:off x="4168" y="2984"/>
                <a:ext cx="44" cy="96"/>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3566" name="Text Box 45"/>
            <p:cNvSpPr txBox="1">
              <a:spLocks noChangeArrowheads="1"/>
            </p:cNvSpPr>
            <p:nvPr/>
          </p:nvSpPr>
          <p:spPr bwMode="auto">
            <a:xfrm>
              <a:off x="624" y="2831"/>
              <a:ext cx="1392"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3333CC"/>
                  </a:solidFill>
                  <a:effectLst/>
                  <a:uLnTx/>
                  <a:uFillTx/>
                  <a:latin typeface="Tahoma" panose="020B0604030504040204" pitchFamily="34" charset="0"/>
                  <a:ea typeface="+mn-ea"/>
                  <a:cs typeface="+mn-cs"/>
                </a:rPr>
                <a:t>Residual Layer</a:t>
              </a:r>
            </a:p>
          </p:txBody>
        </p:sp>
        <p:sp>
          <p:nvSpPr>
            <p:cNvPr id="23567" name="Line 46"/>
            <p:cNvSpPr>
              <a:spLocks noChangeShapeType="1"/>
            </p:cNvSpPr>
            <p:nvPr/>
          </p:nvSpPr>
          <p:spPr bwMode="auto">
            <a:xfrm>
              <a:off x="1872" y="2976"/>
              <a:ext cx="480" cy="144"/>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020976" name="Text Box 48"/>
          <p:cNvSpPr txBox="1">
            <a:spLocks noChangeArrowheads="1"/>
          </p:cNvSpPr>
          <p:nvPr/>
        </p:nvSpPr>
        <p:spPr bwMode="auto">
          <a:xfrm>
            <a:off x="381000" y="1143000"/>
            <a:ext cx="4648200" cy="527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98513" indent="-277813">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Templates </a:t>
            </a:r>
          </a:p>
          <a:p>
            <a:pPr marL="798513" marR="0" lvl="1" indent="-277813"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Orientation control</a:t>
            </a:r>
          </a:p>
          <a:p>
            <a:pPr marL="798513" marR="0" lvl="1" indent="-277813"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Making 1X templates</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Residual layer control</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Defects</a:t>
            </a:r>
          </a:p>
          <a:p>
            <a:pPr marL="798513" marR="0" lvl="1" indent="-277813"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Template wear</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Alignment</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Throughput</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0977" name="Text Box 49"/>
          <p:cNvSpPr txBox="1">
            <a:spLocks noChangeArrowheads="1"/>
          </p:cNvSpPr>
          <p:nvPr/>
        </p:nvSpPr>
        <p:spPr bwMode="auto">
          <a:xfrm>
            <a:off x="381000" y="1143000"/>
            <a:ext cx="4648200" cy="527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98513" indent="-277813">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Templates </a:t>
            </a:r>
          </a:p>
          <a:p>
            <a:pPr marL="798513" marR="0" lvl="1" indent="-277813"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a:ln>
                  <a:noFill/>
                </a:ln>
                <a:solidFill>
                  <a:srgbClr val="DDDDDD"/>
                </a:solidFill>
                <a:effectLst/>
                <a:uLnTx/>
                <a:uFillTx/>
                <a:latin typeface="Times New Roman" panose="02020603050405020304" pitchFamily="18" charset="0"/>
                <a:ea typeface="+mn-ea"/>
                <a:cs typeface="+mn-cs"/>
              </a:rPr>
              <a:t>Orientation control</a:t>
            </a:r>
          </a:p>
          <a:p>
            <a:pPr marL="798513" marR="0" lvl="1" indent="-277813"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Making 1X templates</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Residual layer control</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Defects</a:t>
            </a:r>
          </a:p>
          <a:p>
            <a:pPr marL="798513" marR="0" lvl="1" indent="-277813"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Template wear</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Alignment</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Throughput</a:t>
            </a:r>
          </a:p>
          <a:p>
            <a:pPr marL="174625" marR="0" lvl="0" indent="-174625" algn="l" defTabSz="914400" rtl="0" eaLnBrk="1" fontAlgn="auto" latinLnBrk="0" hangingPunct="1">
              <a:lnSpc>
                <a:spcPct val="100000"/>
              </a:lnSpc>
              <a:spcBef>
                <a:spcPct val="50000"/>
              </a:spcBef>
              <a:spcAft>
                <a:spcPts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17860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09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020940"/>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09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09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2000"/>
                                        <p:tgtEl>
                                          <p:spTgt spid="1020976"/>
                                        </p:tgtEl>
                                      </p:cBhvr>
                                    </p:animEffect>
                                    <p:set>
                                      <p:cBhvr>
                                        <p:cTn id="23" dur="1" fill="hold">
                                          <p:stCondLst>
                                            <p:cond delay="1999"/>
                                          </p:stCondLst>
                                        </p:cTn>
                                        <p:tgtEl>
                                          <p:spTgt spid="102097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20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76" grpId="0"/>
      <p:bldP spid="10209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029200" y="1219200"/>
            <a:ext cx="3962400" cy="3505200"/>
          </a:xfrm>
          <a:prstGeom prst="rect">
            <a:avLst/>
          </a:prstGeom>
          <a:solidFill>
            <a:srgbClr val="FFFFFF"/>
          </a:solidFill>
          <a:ln w="12700">
            <a:solidFill>
              <a:schemeClr val="tx1"/>
            </a:solidFill>
            <a:miter lim="800000"/>
            <a:headEnd type="none" w="sm" len="sm"/>
            <a:tailEnd type="none" w="sm" len="sm"/>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03" name="Rectangle 3"/>
          <p:cNvSpPr>
            <a:spLocks noGrp="1" noChangeArrowheads="1"/>
          </p:cNvSpPr>
          <p:nvPr>
            <p:ph type="title" idx="4294967295"/>
          </p:nvPr>
        </p:nvSpPr>
        <p:spPr>
          <a:xfrm>
            <a:off x="457200" y="228600"/>
            <a:ext cx="8458200" cy="609600"/>
          </a:xfrm>
        </p:spPr>
        <p:txBody>
          <a:bodyPr/>
          <a:lstStyle/>
          <a:p>
            <a:pPr eaLnBrk="1" hangingPunct="1"/>
            <a:r>
              <a:rPr lang="en-US" altLang="en-US" sz="3000" smtClean="0"/>
              <a:t>Self-Leveling Scheme using Template Flexure</a:t>
            </a:r>
          </a:p>
        </p:txBody>
      </p:sp>
      <p:sp>
        <p:nvSpPr>
          <p:cNvPr id="25604" name="Rectangle 4"/>
          <p:cNvSpPr>
            <a:spLocks noChangeArrowheads="1"/>
          </p:cNvSpPr>
          <p:nvPr/>
        </p:nvSpPr>
        <p:spPr bwMode="auto">
          <a:xfrm>
            <a:off x="533400" y="5105400"/>
            <a:ext cx="3873500" cy="100013"/>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05" name="Freeform 5"/>
          <p:cNvSpPr>
            <a:spLocks/>
          </p:cNvSpPr>
          <p:nvPr/>
        </p:nvSpPr>
        <p:spPr bwMode="auto">
          <a:xfrm>
            <a:off x="533400" y="5105400"/>
            <a:ext cx="3873500" cy="100013"/>
          </a:xfrm>
          <a:custGeom>
            <a:avLst/>
            <a:gdLst>
              <a:gd name="T0" fmla="*/ 2147483646 w 696"/>
              <a:gd name="T1" fmla="*/ 0 h 18"/>
              <a:gd name="T2" fmla="*/ 0 w 696"/>
              <a:gd name="T3" fmla="*/ 0 h 18"/>
              <a:gd name="T4" fmla="*/ 0 w 696"/>
              <a:gd name="T5" fmla="*/ 2147483646 h 18"/>
              <a:gd name="T6" fmla="*/ 2147483646 w 696"/>
              <a:gd name="T7" fmla="*/ 2147483646 h 18"/>
              <a:gd name="T8" fmla="*/ 2147483646 w 696"/>
              <a:gd name="T9" fmla="*/ 0 h 18"/>
              <a:gd name="T10" fmla="*/ 2147483646 w 696"/>
              <a:gd name="T11" fmla="*/ 0 h 18"/>
              <a:gd name="T12" fmla="*/ 0 60000 65536"/>
              <a:gd name="T13" fmla="*/ 0 60000 65536"/>
              <a:gd name="T14" fmla="*/ 0 60000 65536"/>
              <a:gd name="T15" fmla="*/ 0 60000 65536"/>
              <a:gd name="T16" fmla="*/ 0 60000 65536"/>
              <a:gd name="T17" fmla="*/ 0 60000 65536"/>
              <a:gd name="T18" fmla="*/ 0 w 696"/>
              <a:gd name="T19" fmla="*/ 0 h 18"/>
              <a:gd name="T20" fmla="*/ 696 w 69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696" h="18">
                <a:moveTo>
                  <a:pt x="696" y="0"/>
                </a:moveTo>
                <a:lnTo>
                  <a:pt x="0" y="0"/>
                </a:lnTo>
                <a:lnTo>
                  <a:pt x="0" y="18"/>
                </a:lnTo>
                <a:lnTo>
                  <a:pt x="696" y="18"/>
                </a:lnTo>
                <a:lnTo>
                  <a:pt x="6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06" name="Rectangle 6"/>
          <p:cNvSpPr>
            <a:spLocks noChangeArrowheads="1"/>
          </p:cNvSpPr>
          <p:nvPr/>
        </p:nvSpPr>
        <p:spPr bwMode="auto">
          <a:xfrm>
            <a:off x="533400" y="6073775"/>
            <a:ext cx="3873500" cy="233363"/>
          </a:xfrm>
          <a:prstGeom prst="rect">
            <a:avLst/>
          </a:prstGeom>
          <a:solidFill>
            <a:srgbClr val="9476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07" name="Rectangle 7"/>
          <p:cNvSpPr>
            <a:spLocks noChangeArrowheads="1"/>
          </p:cNvSpPr>
          <p:nvPr/>
        </p:nvSpPr>
        <p:spPr bwMode="auto">
          <a:xfrm>
            <a:off x="533400" y="5840413"/>
            <a:ext cx="3873500" cy="233362"/>
          </a:xfrm>
          <a:prstGeom prst="rect">
            <a:avLst/>
          </a:prstGeom>
          <a:solidFill>
            <a:srgbClr val="0032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08" name="Freeform 8"/>
          <p:cNvSpPr>
            <a:spLocks/>
          </p:cNvSpPr>
          <p:nvPr/>
        </p:nvSpPr>
        <p:spPr bwMode="auto">
          <a:xfrm>
            <a:off x="941388" y="1600200"/>
            <a:ext cx="4073525" cy="166688"/>
          </a:xfrm>
          <a:custGeom>
            <a:avLst/>
            <a:gdLst>
              <a:gd name="T0" fmla="*/ 0 w 732"/>
              <a:gd name="T1" fmla="*/ 2147483646 h 30"/>
              <a:gd name="T2" fmla="*/ 0 w 732"/>
              <a:gd name="T3" fmla="*/ 2147483646 h 30"/>
              <a:gd name="T4" fmla="*/ 2147483646 w 732"/>
              <a:gd name="T5" fmla="*/ 0 h 30"/>
              <a:gd name="T6" fmla="*/ 2147483646 w 732"/>
              <a:gd name="T7" fmla="*/ 0 h 30"/>
              <a:gd name="T8" fmla="*/ 0 w 732"/>
              <a:gd name="T9" fmla="*/ 2147483646 h 30"/>
              <a:gd name="T10" fmla="*/ 0 60000 65536"/>
              <a:gd name="T11" fmla="*/ 0 60000 65536"/>
              <a:gd name="T12" fmla="*/ 0 60000 65536"/>
              <a:gd name="T13" fmla="*/ 0 60000 65536"/>
              <a:gd name="T14" fmla="*/ 0 60000 65536"/>
              <a:gd name="T15" fmla="*/ 0 w 732"/>
              <a:gd name="T16" fmla="*/ 0 h 30"/>
              <a:gd name="T17" fmla="*/ 732 w 732"/>
              <a:gd name="T18" fmla="*/ 30 h 30"/>
            </a:gdLst>
            <a:ahLst/>
            <a:cxnLst>
              <a:cxn ang="T10">
                <a:pos x="T0" y="T1"/>
              </a:cxn>
              <a:cxn ang="T11">
                <a:pos x="T2" y="T3"/>
              </a:cxn>
              <a:cxn ang="T12">
                <a:pos x="T4" y="T5"/>
              </a:cxn>
              <a:cxn ang="T13">
                <a:pos x="T6" y="T7"/>
              </a:cxn>
              <a:cxn ang="T14">
                <a:pos x="T8" y="T9"/>
              </a:cxn>
            </a:cxnLst>
            <a:rect l="T15" t="T16" r="T17" b="T18"/>
            <a:pathLst>
              <a:path w="732" h="30">
                <a:moveTo>
                  <a:pt x="0" y="30"/>
                </a:moveTo>
                <a:lnTo>
                  <a:pt x="0" y="30"/>
                </a:lnTo>
                <a:lnTo>
                  <a:pt x="732" y="0"/>
                </a:lnTo>
                <a:lnTo>
                  <a:pt x="0" y="3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09" name="Freeform 9"/>
          <p:cNvSpPr>
            <a:spLocks/>
          </p:cNvSpPr>
          <p:nvPr/>
        </p:nvSpPr>
        <p:spPr bwMode="auto">
          <a:xfrm>
            <a:off x="941388" y="1600200"/>
            <a:ext cx="4073525" cy="166688"/>
          </a:xfrm>
          <a:custGeom>
            <a:avLst/>
            <a:gdLst>
              <a:gd name="T0" fmla="*/ 0 w 732"/>
              <a:gd name="T1" fmla="*/ 2147483646 h 30"/>
              <a:gd name="T2" fmla="*/ 0 w 732"/>
              <a:gd name="T3" fmla="*/ 2147483646 h 30"/>
              <a:gd name="T4" fmla="*/ 2147483646 w 732"/>
              <a:gd name="T5" fmla="*/ 0 h 30"/>
              <a:gd name="T6" fmla="*/ 2147483646 w 732"/>
              <a:gd name="T7" fmla="*/ 0 h 30"/>
              <a:gd name="T8" fmla="*/ 0 w 732"/>
              <a:gd name="T9" fmla="*/ 2147483646 h 30"/>
              <a:gd name="T10" fmla="*/ 0 60000 65536"/>
              <a:gd name="T11" fmla="*/ 0 60000 65536"/>
              <a:gd name="T12" fmla="*/ 0 60000 65536"/>
              <a:gd name="T13" fmla="*/ 0 60000 65536"/>
              <a:gd name="T14" fmla="*/ 0 60000 65536"/>
              <a:gd name="T15" fmla="*/ 0 w 732"/>
              <a:gd name="T16" fmla="*/ 0 h 30"/>
              <a:gd name="T17" fmla="*/ 732 w 732"/>
              <a:gd name="T18" fmla="*/ 30 h 30"/>
            </a:gdLst>
            <a:ahLst/>
            <a:cxnLst>
              <a:cxn ang="T10">
                <a:pos x="T0" y="T1"/>
              </a:cxn>
              <a:cxn ang="T11">
                <a:pos x="T2" y="T3"/>
              </a:cxn>
              <a:cxn ang="T12">
                <a:pos x="T4" y="T5"/>
              </a:cxn>
              <a:cxn ang="T13">
                <a:pos x="T6" y="T7"/>
              </a:cxn>
              <a:cxn ang="T14">
                <a:pos x="T8" y="T9"/>
              </a:cxn>
            </a:cxnLst>
            <a:rect l="T15" t="T16" r="T17" b="T18"/>
            <a:pathLst>
              <a:path w="732" h="30">
                <a:moveTo>
                  <a:pt x="0" y="30"/>
                </a:moveTo>
                <a:lnTo>
                  <a:pt x="0" y="30"/>
                </a:lnTo>
                <a:lnTo>
                  <a:pt x="732" y="0"/>
                </a:lnTo>
                <a:lnTo>
                  <a:pt x="0" y="30"/>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3706" name="Freeform 10"/>
          <p:cNvSpPr>
            <a:spLocks/>
          </p:cNvSpPr>
          <p:nvPr/>
        </p:nvSpPr>
        <p:spPr bwMode="auto">
          <a:xfrm>
            <a:off x="1219200" y="1600200"/>
            <a:ext cx="3276600" cy="166688"/>
          </a:xfrm>
          <a:custGeom>
            <a:avLst/>
            <a:gdLst/>
            <a:ahLst/>
            <a:cxnLst>
              <a:cxn ang="0">
                <a:pos x="732" y="30"/>
              </a:cxn>
              <a:cxn ang="0">
                <a:pos x="0" y="30"/>
              </a:cxn>
              <a:cxn ang="0">
                <a:pos x="0" y="0"/>
              </a:cxn>
              <a:cxn ang="0">
                <a:pos x="732" y="0"/>
              </a:cxn>
              <a:cxn ang="0">
                <a:pos x="732" y="30"/>
              </a:cxn>
              <a:cxn ang="0">
                <a:pos x="732" y="30"/>
              </a:cxn>
            </a:cxnLst>
            <a:rect l="0" t="0" r="r" b="b"/>
            <a:pathLst>
              <a:path w="732" h="30">
                <a:moveTo>
                  <a:pt x="732" y="30"/>
                </a:moveTo>
                <a:lnTo>
                  <a:pt x="0" y="30"/>
                </a:lnTo>
                <a:lnTo>
                  <a:pt x="0" y="0"/>
                </a:lnTo>
                <a:lnTo>
                  <a:pt x="732" y="0"/>
                </a:lnTo>
                <a:lnTo>
                  <a:pt x="732" y="30"/>
                </a:lnTo>
                <a:lnTo>
                  <a:pt x="732" y="30"/>
                </a:lnTo>
              </a:path>
            </a:pathLst>
          </a:custGeom>
          <a:gradFill rotWithShape="0">
            <a:gsLst>
              <a:gs pos="0">
                <a:schemeClr val="bg2"/>
              </a:gs>
              <a:gs pos="50000">
                <a:schemeClr val="bg2">
                  <a:gamma/>
                  <a:tint val="48627"/>
                  <a:invGamma/>
                </a:schemeClr>
              </a:gs>
              <a:gs pos="100000">
                <a:schemeClr val="bg2"/>
              </a:gs>
            </a:gsLst>
            <a:lin ang="0" scaled="1"/>
          </a:gradFill>
          <a:ln w="0">
            <a:solidFill>
              <a:schemeClr val="tx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11" name="Freeform 11"/>
          <p:cNvSpPr>
            <a:spLocks/>
          </p:cNvSpPr>
          <p:nvPr/>
        </p:nvSpPr>
        <p:spPr bwMode="auto">
          <a:xfrm>
            <a:off x="2143125" y="1766888"/>
            <a:ext cx="1403350" cy="134937"/>
          </a:xfrm>
          <a:custGeom>
            <a:avLst/>
            <a:gdLst>
              <a:gd name="T0" fmla="*/ 0 w 252"/>
              <a:gd name="T1" fmla="*/ 2147483646 h 24"/>
              <a:gd name="T2" fmla="*/ 0 w 252"/>
              <a:gd name="T3" fmla="*/ 2147483646 h 24"/>
              <a:gd name="T4" fmla="*/ 2147483646 w 252"/>
              <a:gd name="T5" fmla="*/ 0 h 24"/>
              <a:gd name="T6" fmla="*/ 2147483646 w 252"/>
              <a:gd name="T7" fmla="*/ 0 h 24"/>
              <a:gd name="T8" fmla="*/ 0 w 252"/>
              <a:gd name="T9" fmla="*/ 2147483646 h 24"/>
              <a:gd name="T10" fmla="*/ 0 60000 65536"/>
              <a:gd name="T11" fmla="*/ 0 60000 65536"/>
              <a:gd name="T12" fmla="*/ 0 60000 65536"/>
              <a:gd name="T13" fmla="*/ 0 60000 65536"/>
              <a:gd name="T14" fmla="*/ 0 60000 65536"/>
              <a:gd name="T15" fmla="*/ 0 w 252"/>
              <a:gd name="T16" fmla="*/ 0 h 24"/>
              <a:gd name="T17" fmla="*/ 252 w 252"/>
              <a:gd name="T18" fmla="*/ 24 h 24"/>
            </a:gdLst>
            <a:ahLst/>
            <a:cxnLst>
              <a:cxn ang="T10">
                <a:pos x="T0" y="T1"/>
              </a:cxn>
              <a:cxn ang="T11">
                <a:pos x="T2" y="T3"/>
              </a:cxn>
              <a:cxn ang="T12">
                <a:pos x="T4" y="T5"/>
              </a:cxn>
              <a:cxn ang="T13">
                <a:pos x="T6" y="T7"/>
              </a:cxn>
              <a:cxn ang="T14">
                <a:pos x="T8" y="T9"/>
              </a:cxn>
            </a:cxnLst>
            <a:rect l="T15" t="T16" r="T17" b="T18"/>
            <a:pathLst>
              <a:path w="252" h="24">
                <a:moveTo>
                  <a:pt x="0" y="24"/>
                </a:moveTo>
                <a:lnTo>
                  <a:pt x="0" y="24"/>
                </a:lnTo>
                <a:lnTo>
                  <a:pt x="252" y="0"/>
                </a:lnTo>
                <a:lnTo>
                  <a:pt x="0" y="24"/>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12" name="Rectangle 12"/>
          <p:cNvSpPr>
            <a:spLocks noChangeArrowheads="1"/>
          </p:cNvSpPr>
          <p:nvPr/>
        </p:nvSpPr>
        <p:spPr bwMode="auto">
          <a:xfrm>
            <a:off x="2143125" y="1912938"/>
            <a:ext cx="1403350" cy="6350"/>
          </a:xfrm>
          <a:prstGeom prst="rect">
            <a:avLst/>
          </a:prstGeom>
          <a:solidFill>
            <a:srgbClr val="37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3" name="Rectangle 13"/>
          <p:cNvSpPr>
            <a:spLocks noChangeArrowheads="1"/>
          </p:cNvSpPr>
          <p:nvPr/>
        </p:nvSpPr>
        <p:spPr bwMode="auto">
          <a:xfrm>
            <a:off x="2143125" y="1912938"/>
            <a:ext cx="1403350" cy="6350"/>
          </a:xfrm>
          <a:prstGeom prst="rect">
            <a:avLst/>
          </a:prstGeom>
          <a:solidFill>
            <a:srgbClr val="3C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4" name="Rectangle 14"/>
          <p:cNvSpPr>
            <a:spLocks noChangeArrowheads="1"/>
          </p:cNvSpPr>
          <p:nvPr/>
        </p:nvSpPr>
        <p:spPr bwMode="auto">
          <a:xfrm>
            <a:off x="2143125" y="1912938"/>
            <a:ext cx="1403350" cy="6350"/>
          </a:xfrm>
          <a:prstGeom prst="rect">
            <a:avLst/>
          </a:prstGeom>
          <a:solidFill>
            <a:srgbClr val="41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5" name="Rectangle 15"/>
          <p:cNvSpPr>
            <a:spLocks noChangeArrowheads="1"/>
          </p:cNvSpPr>
          <p:nvPr/>
        </p:nvSpPr>
        <p:spPr bwMode="auto">
          <a:xfrm>
            <a:off x="2143125" y="1912938"/>
            <a:ext cx="1403350" cy="6350"/>
          </a:xfrm>
          <a:prstGeom prst="rect">
            <a:avLst/>
          </a:prstGeom>
          <a:solidFill>
            <a:srgbClr val="46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6" name="Rectangle 16"/>
          <p:cNvSpPr>
            <a:spLocks noChangeArrowheads="1"/>
          </p:cNvSpPr>
          <p:nvPr/>
        </p:nvSpPr>
        <p:spPr bwMode="auto">
          <a:xfrm>
            <a:off x="2143125" y="1912938"/>
            <a:ext cx="1403350" cy="6350"/>
          </a:xfrm>
          <a:prstGeom prst="rect">
            <a:avLst/>
          </a:prstGeom>
          <a:solidFill>
            <a:srgbClr val="4B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7" name="Rectangle 17"/>
          <p:cNvSpPr>
            <a:spLocks noChangeArrowheads="1"/>
          </p:cNvSpPr>
          <p:nvPr/>
        </p:nvSpPr>
        <p:spPr bwMode="auto">
          <a:xfrm>
            <a:off x="2143125" y="1912938"/>
            <a:ext cx="1403350" cy="6350"/>
          </a:xfrm>
          <a:prstGeom prst="rect">
            <a:avLst/>
          </a:prstGeom>
          <a:solidFill>
            <a:srgbClr val="5056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8" name="Rectangle 18"/>
          <p:cNvSpPr>
            <a:spLocks noChangeArrowheads="1"/>
          </p:cNvSpPr>
          <p:nvPr/>
        </p:nvSpPr>
        <p:spPr bwMode="auto">
          <a:xfrm>
            <a:off x="2143125" y="1912938"/>
            <a:ext cx="1403350" cy="6350"/>
          </a:xfrm>
          <a:prstGeom prst="rect">
            <a:avLst/>
          </a:prstGeom>
          <a:solidFill>
            <a:srgbClr val="55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19" name="Rectangle 19"/>
          <p:cNvSpPr>
            <a:spLocks noChangeArrowheads="1"/>
          </p:cNvSpPr>
          <p:nvPr/>
        </p:nvSpPr>
        <p:spPr bwMode="auto">
          <a:xfrm>
            <a:off x="2143125" y="1912938"/>
            <a:ext cx="1403350" cy="6350"/>
          </a:xfrm>
          <a:prstGeom prst="rect">
            <a:avLst/>
          </a:prstGeom>
          <a:solidFill>
            <a:srgbClr val="5A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0" name="Rectangle 20"/>
          <p:cNvSpPr>
            <a:spLocks noChangeArrowheads="1"/>
          </p:cNvSpPr>
          <p:nvPr/>
        </p:nvSpPr>
        <p:spPr bwMode="auto">
          <a:xfrm>
            <a:off x="2143125" y="1912938"/>
            <a:ext cx="1403350" cy="6350"/>
          </a:xfrm>
          <a:prstGeom prst="rect">
            <a:avLst/>
          </a:prstGeom>
          <a:solidFill>
            <a:srgbClr val="5F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1" name="Rectangle 21"/>
          <p:cNvSpPr>
            <a:spLocks noChangeArrowheads="1"/>
          </p:cNvSpPr>
          <p:nvPr/>
        </p:nvSpPr>
        <p:spPr bwMode="auto">
          <a:xfrm>
            <a:off x="2143125" y="1912938"/>
            <a:ext cx="1403350" cy="6350"/>
          </a:xfrm>
          <a:prstGeom prst="rect">
            <a:avLst/>
          </a:prstGeom>
          <a:solidFill>
            <a:srgbClr val="64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2" name="Rectangle 22"/>
          <p:cNvSpPr>
            <a:spLocks noChangeArrowheads="1"/>
          </p:cNvSpPr>
          <p:nvPr/>
        </p:nvSpPr>
        <p:spPr bwMode="auto">
          <a:xfrm>
            <a:off x="2143125" y="1912938"/>
            <a:ext cx="1403350" cy="6350"/>
          </a:xfrm>
          <a:prstGeom prst="rect">
            <a:avLst/>
          </a:prstGeom>
          <a:solidFill>
            <a:srgbClr val="69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3" name="Rectangle 23"/>
          <p:cNvSpPr>
            <a:spLocks noChangeArrowheads="1"/>
          </p:cNvSpPr>
          <p:nvPr/>
        </p:nvSpPr>
        <p:spPr bwMode="auto">
          <a:xfrm>
            <a:off x="2143125" y="1912938"/>
            <a:ext cx="1403350" cy="6350"/>
          </a:xfrm>
          <a:prstGeom prst="rect">
            <a:avLst/>
          </a:prstGeom>
          <a:solidFill>
            <a:srgbClr val="6E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4" name="Rectangle 24"/>
          <p:cNvSpPr>
            <a:spLocks noChangeArrowheads="1"/>
          </p:cNvSpPr>
          <p:nvPr/>
        </p:nvSpPr>
        <p:spPr bwMode="auto">
          <a:xfrm>
            <a:off x="2143125" y="1912938"/>
            <a:ext cx="1403350" cy="6350"/>
          </a:xfrm>
          <a:prstGeom prst="rect">
            <a:avLst/>
          </a:prstGeom>
          <a:solidFill>
            <a:srgbClr val="73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5" name="Rectangle 25"/>
          <p:cNvSpPr>
            <a:spLocks noChangeArrowheads="1"/>
          </p:cNvSpPr>
          <p:nvPr/>
        </p:nvSpPr>
        <p:spPr bwMode="auto">
          <a:xfrm>
            <a:off x="2143125" y="1912938"/>
            <a:ext cx="1403350" cy="6350"/>
          </a:xfrm>
          <a:prstGeom prst="rect">
            <a:avLst/>
          </a:prstGeom>
          <a:solidFill>
            <a:srgbClr val="78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6" name="Rectangle 26"/>
          <p:cNvSpPr>
            <a:spLocks noChangeArrowheads="1"/>
          </p:cNvSpPr>
          <p:nvPr/>
        </p:nvSpPr>
        <p:spPr bwMode="auto">
          <a:xfrm>
            <a:off x="2143125" y="1912938"/>
            <a:ext cx="1403350" cy="6350"/>
          </a:xfrm>
          <a:prstGeom prst="rect">
            <a:avLst/>
          </a:prstGeom>
          <a:solidFill>
            <a:srgbClr val="7D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7" name="Rectangle 27"/>
          <p:cNvSpPr>
            <a:spLocks noChangeArrowheads="1"/>
          </p:cNvSpPr>
          <p:nvPr/>
        </p:nvSpPr>
        <p:spPr bwMode="auto">
          <a:xfrm>
            <a:off x="2143125" y="1912938"/>
            <a:ext cx="1403350" cy="6350"/>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8" name="Rectangle 28"/>
          <p:cNvSpPr>
            <a:spLocks noChangeArrowheads="1"/>
          </p:cNvSpPr>
          <p:nvPr/>
        </p:nvSpPr>
        <p:spPr bwMode="auto">
          <a:xfrm>
            <a:off x="2143125" y="1912938"/>
            <a:ext cx="1403350" cy="6350"/>
          </a:xfrm>
          <a:prstGeom prst="rect">
            <a:avLst/>
          </a:prstGeom>
          <a:solidFill>
            <a:srgbClr val="8694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29" name="Rectangle 29"/>
          <p:cNvSpPr>
            <a:spLocks noChangeArrowheads="1"/>
          </p:cNvSpPr>
          <p:nvPr/>
        </p:nvSpPr>
        <p:spPr bwMode="auto">
          <a:xfrm>
            <a:off x="2143125" y="1912938"/>
            <a:ext cx="1403350" cy="6350"/>
          </a:xfrm>
          <a:prstGeom prst="rect">
            <a:avLst/>
          </a:prstGeom>
          <a:solidFill>
            <a:srgbClr val="8E9BA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0" name="Rectangle 30"/>
          <p:cNvSpPr>
            <a:spLocks noChangeArrowheads="1"/>
          </p:cNvSpPr>
          <p:nvPr/>
        </p:nvSpPr>
        <p:spPr bwMode="auto">
          <a:xfrm>
            <a:off x="2143125" y="1912938"/>
            <a:ext cx="1403350" cy="6350"/>
          </a:xfrm>
          <a:prstGeom prst="rect">
            <a:avLst/>
          </a:prstGeom>
          <a:solidFill>
            <a:srgbClr val="96A2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1" name="Rectangle 31"/>
          <p:cNvSpPr>
            <a:spLocks noChangeArrowheads="1"/>
          </p:cNvSpPr>
          <p:nvPr/>
        </p:nvSpPr>
        <p:spPr bwMode="auto">
          <a:xfrm>
            <a:off x="2143125" y="1912938"/>
            <a:ext cx="1403350" cy="6350"/>
          </a:xfrm>
          <a:prstGeom prst="rect">
            <a:avLst/>
          </a:prstGeom>
          <a:solidFill>
            <a:srgbClr val="9EA9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2" name="Rectangle 32"/>
          <p:cNvSpPr>
            <a:spLocks noChangeArrowheads="1"/>
          </p:cNvSpPr>
          <p:nvPr/>
        </p:nvSpPr>
        <p:spPr bwMode="auto">
          <a:xfrm>
            <a:off x="2143125" y="1912938"/>
            <a:ext cx="1403350" cy="6350"/>
          </a:xfrm>
          <a:prstGeom prst="rect">
            <a:avLst/>
          </a:prstGeom>
          <a:solidFill>
            <a:srgbClr val="A6B0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3" name="Rectangle 33"/>
          <p:cNvSpPr>
            <a:spLocks noChangeArrowheads="1"/>
          </p:cNvSpPr>
          <p:nvPr/>
        </p:nvSpPr>
        <p:spPr bwMode="auto">
          <a:xfrm>
            <a:off x="2143125" y="1912938"/>
            <a:ext cx="1403350" cy="6350"/>
          </a:xfrm>
          <a:prstGeom prst="rect">
            <a:avLst/>
          </a:prstGeom>
          <a:solidFill>
            <a:srgbClr val="AEB7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4" name="Rectangle 34"/>
          <p:cNvSpPr>
            <a:spLocks noChangeArrowheads="1"/>
          </p:cNvSpPr>
          <p:nvPr/>
        </p:nvSpPr>
        <p:spPr bwMode="auto">
          <a:xfrm>
            <a:off x="2143125" y="1912938"/>
            <a:ext cx="1403350" cy="6350"/>
          </a:xfrm>
          <a:prstGeom prst="rect">
            <a:avLst/>
          </a:prstGeom>
          <a:solidFill>
            <a:srgbClr val="B6BE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5" name="Rectangle 35"/>
          <p:cNvSpPr>
            <a:spLocks noChangeArrowheads="1"/>
          </p:cNvSpPr>
          <p:nvPr/>
        </p:nvSpPr>
        <p:spPr bwMode="auto">
          <a:xfrm>
            <a:off x="2143125" y="1912938"/>
            <a:ext cx="1403350" cy="6350"/>
          </a:xfrm>
          <a:prstGeom prst="rect">
            <a:avLst/>
          </a:prstGeom>
          <a:solidFill>
            <a:srgbClr val="BEC5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6" name="Rectangle 36"/>
          <p:cNvSpPr>
            <a:spLocks noChangeArrowheads="1"/>
          </p:cNvSpPr>
          <p:nvPr/>
        </p:nvSpPr>
        <p:spPr bwMode="auto">
          <a:xfrm>
            <a:off x="2143125" y="1912938"/>
            <a:ext cx="1403350" cy="6350"/>
          </a:xfrm>
          <a:prstGeom prst="rect">
            <a:avLst/>
          </a:prstGeom>
          <a:solidFill>
            <a:srgbClr val="C6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7" name="Rectangle 37"/>
          <p:cNvSpPr>
            <a:spLocks noChangeArrowheads="1"/>
          </p:cNvSpPr>
          <p:nvPr/>
        </p:nvSpPr>
        <p:spPr bwMode="auto">
          <a:xfrm>
            <a:off x="2143125" y="1912938"/>
            <a:ext cx="1403350" cy="6350"/>
          </a:xfrm>
          <a:prstGeom prst="rect">
            <a:avLst/>
          </a:prstGeom>
          <a:solidFill>
            <a:srgbClr val="CED3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8" name="Rectangle 38"/>
          <p:cNvSpPr>
            <a:spLocks noChangeArrowheads="1"/>
          </p:cNvSpPr>
          <p:nvPr/>
        </p:nvSpPr>
        <p:spPr bwMode="auto">
          <a:xfrm>
            <a:off x="2143125" y="1912938"/>
            <a:ext cx="1403350" cy="6350"/>
          </a:xfrm>
          <a:prstGeom prst="rect">
            <a:avLst/>
          </a:prstGeom>
          <a:solidFill>
            <a:srgbClr val="D6DA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39" name="Rectangle 39"/>
          <p:cNvSpPr>
            <a:spLocks noChangeArrowheads="1"/>
          </p:cNvSpPr>
          <p:nvPr/>
        </p:nvSpPr>
        <p:spPr bwMode="auto">
          <a:xfrm>
            <a:off x="2143125" y="1912938"/>
            <a:ext cx="1403350" cy="6350"/>
          </a:xfrm>
          <a:prstGeom prst="rect">
            <a:avLst/>
          </a:prstGeom>
          <a:solidFill>
            <a:srgbClr val="DEE1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0" name="Rectangle 40"/>
          <p:cNvSpPr>
            <a:spLocks noChangeArrowheads="1"/>
          </p:cNvSpPr>
          <p:nvPr/>
        </p:nvSpPr>
        <p:spPr bwMode="auto">
          <a:xfrm>
            <a:off x="2143125" y="1912938"/>
            <a:ext cx="1403350" cy="6350"/>
          </a:xfrm>
          <a:prstGeom prst="rect">
            <a:avLst/>
          </a:prstGeom>
          <a:solidFill>
            <a:srgbClr val="E6E8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1" name="Rectangle 41"/>
          <p:cNvSpPr>
            <a:spLocks noChangeArrowheads="1"/>
          </p:cNvSpPr>
          <p:nvPr/>
        </p:nvSpPr>
        <p:spPr bwMode="auto">
          <a:xfrm>
            <a:off x="2143125" y="1912938"/>
            <a:ext cx="1403350" cy="6350"/>
          </a:xfrm>
          <a:prstGeom prst="rect">
            <a:avLst/>
          </a:prstGeom>
          <a:solidFill>
            <a:srgbClr val="EEE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2" name="Rectangle 42"/>
          <p:cNvSpPr>
            <a:spLocks noChangeArrowheads="1"/>
          </p:cNvSpPr>
          <p:nvPr/>
        </p:nvSpPr>
        <p:spPr bwMode="auto">
          <a:xfrm>
            <a:off x="2143125" y="1912938"/>
            <a:ext cx="1403350" cy="6350"/>
          </a:xfrm>
          <a:prstGeom prst="rect">
            <a:avLst/>
          </a:prstGeom>
          <a:solidFill>
            <a:srgbClr val="F6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3" name="Rectangle 43"/>
          <p:cNvSpPr>
            <a:spLocks noChangeArrowheads="1"/>
          </p:cNvSpPr>
          <p:nvPr/>
        </p:nvSpPr>
        <p:spPr bwMode="auto">
          <a:xfrm>
            <a:off x="2143125" y="1912938"/>
            <a:ext cx="1403350"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4" name="Rectangle 44"/>
          <p:cNvSpPr>
            <a:spLocks noChangeArrowheads="1"/>
          </p:cNvSpPr>
          <p:nvPr/>
        </p:nvSpPr>
        <p:spPr bwMode="auto">
          <a:xfrm>
            <a:off x="2143125" y="1912938"/>
            <a:ext cx="1403350" cy="6350"/>
          </a:xfrm>
          <a:prstGeom prst="rect">
            <a:avLst/>
          </a:prstGeom>
          <a:solidFill>
            <a:srgbClr val="F8F9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5" name="Rectangle 45"/>
          <p:cNvSpPr>
            <a:spLocks noChangeArrowheads="1"/>
          </p:cNvSpPr>
          <p:nvPr/>
        </p:nvSpPr>
        <p:spPr bwMode="auto">
          <a:xfrm>
            <a:off x="2143125" y="1912938"/>
            <a:ext cx="1403350" cy="6350"/>
          </a:xfrm>
          <a:prstGeom prst="rect">
            <a:avLst/>
          </a:prstGeom>
          <a:solidFill>
            <a:srgbClr val="F1F3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6" name="Rectangle 46"/>
          <p:cNvSpPr>
            <a:spLocks noChangeArrowheads="1"/>
          </p:cNvSpPr>
          <p:nvPr/>
        </p:nvSpPr>
        <p:spPr bwMode="auto">
          <a:xfrm>
            <a:off x="2143125" y="1912938"/>
            <a:ext cx="1403350" cy="6350"/>
          </a:xfrm>
          <a:prstGeom prst="rect">
            <a:avLst/>
          </a:prstGeom>
          <a:solidFill>
            <a:srgbClr val="EAED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7" name="Rectangle 47"/>
          <p:cNvSpPr>
            <a:spLocks noChangeArrowheads="1"/>
          </p:cNvSpPr>
          <p:nvPr/>
        </p:nvSpPr>
        <p:spPr bwMode="auto">
          <a:xfrm>
            <a:off x="2143125" y="1912938"/>
            <a:ext cx="1403350" cy="6350"/>
          </a:xfrm>
          <a:prstGeom prst="rect">
            <a:avLst/>
          </a:prstGeom>
          <a:solidFill>
            <a:srgbClr val="E3E7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8" name="Rectangle 48"/>
          <p:cNvSpPr>
            <a:spLocks noChangeArrowheads="1"/>
          </p:cNvSpPr>
          <p:nvPr/>
        </p:nvSpPr>
        <p:spPr bwMode="auto">
          <a:xfrm>
            <a:off x="2143125" y="1912938"/>
            <a:ext cx="1403350" cy="6350"/>
          </a:xfrm>
          <a:prstGeom prst="rect">
            <a:avLst/>
          </a:prstGeom>
          <a:solidFill>
            <a:srgbClr val="DCE1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49" name="Rectangle 49"/>
          <p:cNvSpPr>
            <a:spLocks noChangeArrowheads="1"/>
          </p:cNvSpPr>
          <p:nvPr/>
        </p:nvSpPr>
        <p:spPr bwMode="auto">
          <a:xfrm>
            <a:off x="2143125" y="1912938"/>
            <a:ext cx="1403350" cy="6350"/>
          </a:xfrm>
          <a:prstGeom prst="rect">
            <a:avLst/>
          </a:prstGeom>
          <a:solidFill>
            <a:srgbClr val="D5DB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0" name="Rectangle 50"/>
          <p:cNvSpPr>
            <a:spLocks noChangeArrowheads="1"/>
          </p:cNvSpPr>
          <p:nvPr/>
        </p:nvSpPr>
        <p:spPr bwMode="auto">
          <a:xfrm>
            <a:off x="2143125" y="1912938"/>
            <a:ext cx="1403350" cy="6350"/>
          </a:xfrm>
          <a:prstGeom prst="rect">
            <a:avLst/>
          </a:prstGeom>
          <a:solidFill>
            <a:srgbClr val="CED5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1" name="Rectangle 51"/>
          <p:cNvSpPr>
            <a:spLocks noChangeArrowheads="1"/>
          </p:cNvSpPr>
          <p:nvPr/>
        </p:nvSpPr>
        <p:spPr bwMode="auto">
          <a:xfrm>
            <a:off x="2143125" y="1912938"/>
            <a:ext cx="1403350" cy="6350"/>
          </a:xfrm>
          <a:prstGeom prst="rect">
            <a:avLst/>
          </a:prstGeom>
          <a:solidFill>
            <a:srgbClr val="C7CF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2" name="Rectangle 52"/>
          <p:cNvSpPr>
            <a:spLocks noChangeArrowheads="1"/>
          </p:cNvSpPr>
          <p:nvPr/>
        </p:nvSpPr>
        <p:spPr bwMode="auto">
          <a:xfrm>
            <a:off x="2143125" y="1912938"/>
            <a:ext cx="1403350" cy="6350"/>
          </a:xfrm>
          <a:prstGeom prst="rect">
            <a:avLst/>
          </a:prstGeom>
          <a:solidFill>
            <a:srgbClr val="C0C9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3" name="Rectangle 53"/>
          <p:cNvSpPr>
            <a:spLocks noChangeArrowheads="1"/>
          </p:cNvSpPr>
          <p:nvPr/>
        </p:nvSpPr>
        <p:spPr bwMode="auto">
          <a:xfrm>
            <a:off x="2143125" y="1912938"/>
            <a:ext cx="1403350" cy="6350"/>
          </a:xfrm>
          <a:prstGeom prst="rect">
            <a:avLst/>
          </a:prstGeom>
          <a:solidFill>
            <a:srgbClr val="B9C3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4" name="Rectangle 54"/>
          <p:cNvSpPr>
            <a:spLocks noChangeArrowheads="1"/>
          </p:cNvSpPr>
          <p:nvPr/>
        </p:nvSpPr>
        <p:spPr bwMode="auto">
          <a:xfrm>
            <a:off x="2143125" y="1912938"/>
            <a:ext cx="1403350" cy="6350"/>
          </a:xfrm>
          <a:prstGeom prst="rect">
            <a:avLst/>
          </a:prstGeom>
          <a:solidFill>
            <a:srgbClr val="B2BD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5" name="Rectangle 55"/>
          <p:cNvSpPr>
            <a:spLocks noChangeArrowheads="1"/>
          </p:cNvSpPr>
          <p:nvPr/>
        </p:nvSpPr>
        <p:spPr bwMode="auto">
          <a:xfrm>
            <a:off x="2143125" y="1912938"/>
            <a:ext cx="1403350" cy="6350"/>
          </a:xfrm>
          <a:prstGeom prst="rect">
            <a:avLst/>
          </a:prstGeom>
          <a:solidFill>
            <a:srgbClr val="ABB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6" name="Rectangle 56"/>
          <p:cNvSpPr>
            <a:spLocks noChangeArrowheads="1"/>
          </p:cNvSpPr>
          <p:nvPr/>
        </p:nvSpPr>
        <p:spPr bwMode="auto">
          <a:xfrm>
            <a:off x="2143125" y="1912938"/>
            <a:ext cx="1403350" cy="6350"/>
          </a:xfrm>
          <a:prstGeom prst="rect">
            <a:avLst/>
          </a:prstGeom>
          <a:solidFill>
            <a:srgbClr val="A4B1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7" name="Rectangle 57"/>
          <p:cNvSpPr>
            <a:spLocks noChangeArrowheads="1"/>
          </p:cNvSpPr>
          <p:nvPr/>
        </p:nvSpPr>
        <p:spPr bwMode="auto">
          <a:xfrm>
            <a:off x="2143125" y="1912938"/>
            <a:ext cx="1403350" cy="6350"/>
          </a:xfrm>
          <a:prstGeom prst="rect">
            <a:avLst/>
          </a:prstGeom>
          <a:solidFill>
            <a:srgbClr val="9DAB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8" name="Rectangle 58"/>
          <p:cNvSpPr>
            <a:spLocks noChangeArrowheads="1"/>
          </p:cNvSpPr>
          <p:nvPr/>
        </p:nvSpPr>
        <p:spPr bwMode="auto">
          <a:xfrm>
            <a:off x="2143125" y="1912938"/>
            <a:ext cx="1403350" cy="6350"/>
          </a:xfrm>
          <a:prstGeom prst="rect">
            <a:avLst/>
          </a:prstGeom>
          <a:solidFill>
            <a:srgbClr val="96A5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59" name="Rectangle 59"/>
          <p:cNvSpPr>
            <a:spLocks noChangeArrowheads="1"/>
          </p:cNvSpPr>
          <p:nvPr/>
        </p:nvSpPr>
        <p:spPr bwMode="auto">
          <a:xfrm>
            <a:off x="2143125" y="1912938"/>
            <a:ext cx="1403350" cy="6350"/>
          </a:xfrm>
          <a:prstGeom prst="rect">
            <a:avLst/>
          </a:prstGeom>
          <a:solidFill>
            <a:srgbClr val="8F9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0" name="Rectangle 60"/>
          <p:cNvSpPr>
            <a:spLocks noChangeArrowheads="1"/>
          </p:cNvSpPr>
          <p:nvPr/>
        </p:nvSpPr>
        <p:spPr bwMode="auto">
          <a:xfrm>
            <a:off x="2143125" y="1912938"/>
            <a:ext cx="1403350" cy="6350"/>
          </a:xfrm>
          <a:prstGeom prst="rect">
            <a:avLst/>
          </a:prstGeom>
          <a:solidFill>
            <a:srgbClr val="8899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1" name="Rectangle 61"/>
          <p:cNvSpPr>
            <a:spLocks noChangeArrowheads="1"/>
          </p:cNvSpPr>
          <p:nvPr/>
        </p:nvSpPr>
        <p:spPr bwMode="auto">
          <a:xfrm>
            <a:off x="2143125" y="1912938"/>
            <a:ext cx="1403350" cy="6350"/>
          </a:xfrm>
          <a:prstGeom prst="rect">
            <a:avLst/>
          </a:prstGeom>
          <a:solidFill>
            <a:srgbClr val="8193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2" name="Rectangle 62"/>
          <p:cNvSpPr>
            <a:spLocks noChangeArrowheads="1"/>
          </p:cNvSpPr>
          <p:nvPr/>
        </p:nvSpPr>
        <p:spPr bwMode="auto">
          <a:xfrm>
            <a:off x="2143125" y="1912938"/>
            <a:ext cx="1403350" cy="6350"/>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3" name="Rectangle 63"/>
          <p:cNvSpPr>
            <a:spLocks noChangeArrowheads="1"/>
          </p:cNvSpPr>
          <p:nvPr/>
        </p:nvSpPr>
        <p:spPr bwMode="auto">
          <a:xfrm>
            <a:off x="2143125" y="1912938"/>
            <a:ext cx="1403350" cy="6350"/>
          </a:xfrm>
          <a:prstGeom prst="rect">
            <a:avLst/>
          </a:prstGeom>
          <a:solidFill>
            <a:srgbClr val="7987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4" name="Rectangle 64"/>
          <p:cNvSpPr>
            <a:spLocks noChangeArrowheads="1"/>
          </p:cNvSpPr>
          <p:nvPr/>
        </p:nvSpPr>
        <p:spPr bwMode="auto">
          <a:xfrm>
            <a:off x="2143125" y="1912938"/>
            <a:ext cx="1403350" cy="6350"/>
          </a:xfrm>
          <a:prstGeom prst="rect">
            <a:avLst/>
          </a:prstGeom>
          <a:solidFill>
            <a:srgbClr val="7481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5" name="Rectangle 65"/>
          <p:cNvSpPr>
            <a:spLocks noChangeArrowheads="1"/>
          </p:cNvSpPr>
          <p:nvPr/>
        </p:nvSpPr>
        <p:spPr bwMode="auto">
          <a:xfrm>
            <a:off x="2143125" y="1912938"/>
            <a:ext cx="1403350" cy="6350"/>
          </a:xfrm>
          <a:prstGeom prst="rect">
            <a:avLst/>
          </a:prstGeom>
          <a:solidFill>
            <a:srgbClr val="6F7B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6" name="Rectangle 66"/>
          <p:cNvSpPr>
            <a:spLocks noChangeArrowheads="1"/>
          </p:cNvSpPr>
          <p:nvPr/>
        </p:nvSpPr>
        <p:spPr bwMode="auto">
          <a:xfrm>
            <a:off x="2143125" y="1912938"/>
            <a:ext cx="1403350" cy="6350"/>
          </a:xfrm>
          <a:prstGeom prst="rect">
            <a:avLst/>
          </a:prstGeom>
          <a:solidFill>
            <a:srgbClr val="6A75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7" name="Rectangle 67"/>
          <p:cNvSpPr>
            <a:spLocks noChangeArrowheads="1"/>
          </p:cNvSpPr>
          <p:nvPr/>
        </p:nvSpPr>
        <p:spPr bwMode="auto">
          <a:xfrm>
            <a:off x="2143125" y="1912938"/>
            <a:ext cx="1403350" cy="6350"/>
          </a:xfrm>
          <a:prstGeom prst="rect">
            <a:avLst/>
          </a:prstGeom>
          <a:solidFill>
            <a:srgbClr val="656F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8" name="Rectangle 68"/>
          <p:cNvSpPr>
            <a:spLocks noChangeArrowheads="1"/>
          </p:cNvSpPr>
          <p:nvPr/>
        </p:nvSpPr>
        <p:spPr bwMode="auto">
          <a:xfrm>
            <a:off x="2143125" y="1912938"/>
            <a:ext cx="1403350" cy="6350"/>
          </a:xfrm>
          <a:prstGeom prst="rect">
            <a:avLst/>
          </a:prstGeom>
          <a:solidFill>
            <a:srgbClr val="6069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69" name="Rectangle 69"/>
          <p:cNvSpPr>
            <a:spLocks noChangeArrowheads="1"/>
          </p:cNvSpPr>
          <p:nvPr/>
        </p:nvSpPr>
        <p:spPr bwMode="auto">
          <a:xfrm>
            <a:off x="2143125" y="1912938"/>
            <a:ext cx="1403350" cy="6350"/>
          </a:xfrm>
          <a:prstGeom prst="rect">
            <a:avLst/>
          </a:prstGeom>
          <a:solidFill>
            <a:srgbClr val="5B63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0" name="Rectangle 70"/>
          <p:cNvSpPr>
            <a:spLocks noChangeArrowheads="1"/>
          </p:cNvSpPr>
          <p:nvPr/>
        </p:nvSpPr>
        <p:spPr bwMode="auto">
          <a:xfrm>
            <a:off x="2143125" y="1912938"/>
            <a:ext cx="1403350" cy="6350"/>
          </a:xfrm>
          <a:prstGeom prst="rect">
            <a:avLst/>
          </a:prstGeom>
          <a:solidFill>
            <a:srgbClr val="565D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1" name="Rectangle 71"/>
          <p:cNvSpPr>
            <a:spLocks noChangeArrowheads="1"/>
          </p:cNvSpPr>
          <p:nvPr/>
        </p:nvSpPr>
        <p:spPr bwMode="auto">
          <a:xfrm>
            <a:off x="2143125" y="1912938"/>
            <a:ext cx="1403350" cy="6350"/>
          </a:xfrm>
          <a:prstGeom prst="rect">
            <a:avLst/>
          </a:prstGeom>
          <a:solidFill>
            <a:srgbClr val="51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2" name="Rectangle 72"/>
          <p:cNvSpPr>
            <a:spLocks noChangeArrowheads="1"/>
          </p:cNvSpPr>
          <p:nvPr/>
        </p:nvSpPr>
        <p:spPr bwMode="auto">
          <a:xfrm>
            <a:off x="2143125" y="1912938"/>
            <a:ext cx="1403350" cy="6350"/>
          </a:xfrm>
          <a:prstGeom prst="rect">
            <a:avLst/>
          </a:prstGeom>
          <a:solidFill>
            <a:srgbClr val="4C51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3" name="Rectangle 73"/>
          <p:cNvSpPr>
            <a:spLocks noChangeArrowheads="1"/>
          </p:cNvSpPr>
          <p:nvPr/>
        </p:nvSpPr>
        <p:spPr bwMode="auto">
          <a:xfrm>
            <a:off x="2143125" y="1912938"/>
            <a:ext cx="1403350" cy="6350"/>
          </a:xfrm>
          <a:prstGeom prst="rect">
            <a:avLst/>
          </a:prstGeom>
          <a:solidFill>
            <a:srgbClr val="474B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4" name="Rectangle 74"/>
          <p:cNvSpPr>
            <a:spLocks noChangeArrowheads="1"/>
          </p:cNvSpPr>
          <p:nvPr/>
        </p:nvSpPr>
        <p:spPr bwMode="auto">
          <a:xfrm>
            <a:off x="2143125" y="1912938"/>
            <a:ext cx="1403350" cy="6350"/>
          </a:xfrm>
          <a:prstGeom prst="rect">
            <a:avLst/>
          </a:prstGeom>
          <a:solidFill>
            <a:srgbClr val="4245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5" name="Rectangle 75"/>
          <p:cNvSpPr>
            <a:spLocks noChangeArrowheads="1"/>
          </p:cNvSpPr>
          <p:nvPr/>
        </p:nvSpPr>
        <p:spPr bwMode="auto">
          <a:xfrm>
            <a:off x="2143125" y="1912938"/>
            <a:ext cx="1403350" cy="6350"/>
          </a:xfrm>
          <a:prstGeom prst="rect">
            <a:avLst/>
          </a:prstGeom>
          <a:solidFill>
            <a:srgbClr val="3D3F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6" name="Rectangle 76"/>
          <p:cNvSpPr>
            <a:spLocks noChangeArrowheads="1"/>
          </p:cNvSpPr>
          <p:nvPr/>
        </p:nvSpPr>
        <p:spPr bwMode="auto">
          <a:xfrm>
            <a:off x="2143125" y="1912938"/>
            <a:ext cx="1403350" cy="6350"/>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7" name="Rectangle 77"/>
          <p:cNvSpPr>
            <a:spLocks noChangeArrowheads="1"/>
          </p:cNvSpPr>
          <p:nvPr/>
        </p:nvSpPr>
        <p:spPr bwMode="auto">
          <a:xfrm>
            <a:off x="2143125" y="1912938"/>
            <a:ext cx="1403350" cy="6350"/>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78" name="Freeform 78"/>
          <p:cNvSpPr>
            <a:spLocks/>
          </p:cNvSpPr>
          <p:nvPr/>
        </p:nvSpPr>
        <p:spPr bwMode="auto">
          <a:xfrm>
            <a:off x="2143125" y="1766888"/>
            <a:ext cx="1403350" cy="133350"/>
          </a:xfrm>
          <a:custGeom>
            <a:avLst/>
            <a:gdLst>
              <a:gd name="T0" fmla="*/ 0 w 252"/>
              <a:gd name="T1" fmla="*/ 2147483646 h 24"/>
              <a:gd name="T2" fmla="*/ 0 w 252"/>
              <a:gd name="T3" fmla="*/ 2147483646 h 24"/>
              <a:gd name="T4" fmla="*/ 2147483646 w 252"/>
              <a:gd name="T5" fmla="*/ 0 h 24"/>
              <a:gd name="T6" fmla="*/ 2147483646 w 252"/>
              <a:gd name="T7" fmla="*/ 0 h 24"/>
              <a:gd name="T8" fmla="*/ 0 w 252"/>
              <a:gd name="T9" fmla="*/ 2147483646 h 24"/>
              <a:gd name="T10" fmla="*/ 0 60000 65536"/>
              <a:gd name="T11" fmla="*/ 0 60000 65536"/>
              <a:gd name="T12" fmla="*/ 0 60000 65536"/>
              <a:gd name="T13" fmla="*/ 0 60000 65536"/>
              <a:gd name="T14" fmla="*/ 0 60000 65536"/>
              <a:gd name="T15" fmla="*/ 0 w 252"/>
              <a:gd name="T16" fmla="*/ 0 h 24"/>
              <a:gd name="T17" fmla="*/ 252 w 252"/>
              <a:gd name="T18" fmla="*/ 24 h 24"/>
            </a:gdLst>
            <a:ahLst/>
            <a:cxnLst>
              <a:cxn ang="T10">
                <a:pos x="T0" y="T1"/>
              </a:cxn>
              <a:cxn ang="T11">
                <a:pos x="T2" y="T3"/>
              </a:cxn>
              <a:cxn ang="T12">
                <a:pos x="T4" y="T5"/>
              </a:cxn>
              <a:cxn ang="T13">
                <a:pos x="T6" y="T7"/>
              </a:cxn>
              <a:cxn ang="T14">
                <a:pos x="T8" y="T9"/>
              </a:cxn>
            </a:cxnLst>
            <a:rect l="T15" t="T16" r="T17" b="T18"/>
            <a:pathLst>
              <a:path w="252" h="24">
                <a:moveTo>
                  <a:pt x="0" y="24"/>
                </a:moveTo>
                <a:lnTo>
                  <a:pt x="0" y="24"/>
                </a:lnTo>
                <a:lnTo>
                  <a:pt x="252" y="0"/>
                </a:lnTo>
                <a:lnTo>
                  <a:pt x="0" y="24"/>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79" name="Rectangle 79"/>
          <p:cNvSpPr>
            <a:spLocks noChangeArrowheads="1"/>
          </p:cNvSpPr>
          <p:nvPr/>
        </p:nvSpPr>
        <p:spPr bwMode="auto">
          <a:xfrm>
            <a:off x="2143125" y="1912938"/>
            <a:ext cx="1403350" cy="6350"/>
          </a:xfrm>
          <a:prstGeom prst="rect">
            <a:avLst/>
          </a:prstGeom>
          <a:solidFill>
            <a:srgbClr val="37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0" name="Rectangle 80"/>
          <p:cNvSpPr>
            <a:spLocks noChangeArrowheads="1"/>
          </p:cNvSpPr>
          <p:nvPr/>
        </p:nvSpPr>
        <p:spPr bwMode="auto">
          <a:xfrm>
            <a:off x="2143125" y="1912938"/>
            <a:ext cx="1403350" cy="6350"/>
          </a:xfrm>
          <a:prstGeom prst="rect">
            <a:avLst/>
          </a:prstGeom>
          <a:solidFill>
            <a:srgbClr val="3C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1" name="Rectangle 81"/>
          <p:cNvSpPr>
            <a:spLocks noChangeArrowheads="1"/>
          </p:cNvSpPr>
          <p:nvPr/>
        </p:nvSpPr>
        <p:spPr bwMode="auto">
          <a:xfrm>
            <a:off x="2143125" y="1912938"/>
            <a:ext cx="1403350" cy="6350"/>
          </a:xfrm>
          <a:prstGeom prst="rect">
            <a:avLst/>
          </a:prstGeom>
          <a:solidFill>
            <a:srgbClr val="41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2" name="Rectangle 82"/>
          <p:cNvSpPr>
            <a:spLocks noChangeArrowheads="1"/>
          </p:cNvSpPr>
          <p:nvPr/>
        </p:nvSpPr>
        <p:spPr bwMode="auto">
          <a:xfrm>
            <a:off x="2143125" y="1912938"/>
            <a:ext cx="1403350" cy="6350"/>
          </a:xfrm>
          <a:prstGeom prst="rect">
            <a:avLst/>
          </a:prstGeom>
          <a:solidFill>
            <a:srgbClr val="46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3" name="Rectangle 83"/>
          <p:cNvSpPr>
            <a:spLocks noChangeArrowheads="1"/>
          </p:cNvSpPr>
          <p:nvPr/>
        </p:nvSpPr>
        <p:spPr bwMode="auto">
          <a:xfrm>
            <a:off x="2143125" y="1912938"/>
            <a:ext cx="1403350" cy="6350"/>
          </a:xfrm>
          <a:prstGeom prst="rect">
            <a:avLst/>
          </a:prstGeom>
          <a:solidFill>
            <a:srgbClr val="4B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4" name="Rectangle 84"/>
          <p:cNvSpPr>
            <a:spLocks noChangeArrowheads="1"/>
          </p:cNvSpPr>
          <p:nvPr/>
        </p:nvSpPr>
        <p:spPr bwMode="auto">
          <a:xfrm>
            <a:off x="2143125" y="1912938"/>
            <a:ext cx="1403350" cy="6350"/>
          </a:xfrm>
          <a:prstGeom prst="rect">
            <a:avLst/>
          </a:prstGeom>
          <a:solidFill>
            <a:srgbClr val="5056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5" name="Rectangle 85"/>
          <p:cNvSpPr>
            <a:spLocks noChangeArrowheads="1"/>
          </p:cNvSpPr>
          <p:nvPr/>
        </p:nvSpPr>
        <p:spPr bwMode="auto">
          <a:xfrm>
            <a:off x="2143125" y="1912938"/>
            <a:ext cx="1403350" cy="6350"/>
          </a:xfrm>
          <a:prstGeom prst="rect">
            <a:avLst/>
          </a:prstGeom>
          <a:solidFill>
            <a:srgbClr val="55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6" name="Rectangle 86"/>
          <p:cNvSpPr>
            <a:spLocks noChangeArrowheads="1"/>
          </p:cNvSpPr>
          <p:nvPr/>
        </p:nvSpPr>
        <p:spPr bwMode="auto">
          <a:xfrm>
            <a:off x="2143125" y="1912938"/>
            <a:ext cx="1403350" cy="6350"/>
          </a:xfrm>
          <a:prstGeom prst="rect">
            <a:avLst/>
          </a:prstGeom>
          <a:solidFill>
            <a:srgbClr val="5A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7" name="Rectangle 87"/>
          <p:cNvSpPr>
            <a:spLocks noChangeArrowheads="1"/>
          </p:cNvSpPr>
          <p:nvPr/>
        </p:nvSpPr>
        <p:spPr bwMode="auto">
          <a:xfrm>
            <a:off x="2143125" y="1912938"/>
            <a:ext cx="1403350" cy="6350"/>
          </a:xfrm>
          <a:prstGeom prst="rect">
            <a:avLst/>
          </a:prstGeom>
          <a:solidFill>
            <a:srgbClr val="5F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8" name="Rectangle 88"/>
          <p:cNvSpPr>
            <a:spLocks noChangeArrowheads="1"/>
          </p:cNvSpPr>
          <p:nvPr/>
        </p:nvSpPr>
        <p:spPr bwMode="auto">
          <a:xfrm>
            <a:off x="2143125" y="1912938"/>
            <a:ext cx="1403350" cy="6350"/>
          </a:xfrm>
          <a:prstGeom prst="rect">
            <a:avLst/>
          </a:prstGeom>
          <a:solidFill>
            <a:srgbClr val="64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89" name="Rectangle 89"/>
          <p:cNvSpPr>
            <a:spLocks noChangeArrowheads="1"/>
          </p:cNvSpPr>
          <p:nvPr/>
        </p:nvSpPr>
        <p:spPr bwMode="auto">
          <a:xfrm>
            <a:off x="2143125" y="1912938"/>
            <a:ext cx="1403350" cy="6350"/>
          </a:xfrm>
          <a:prstGeom prst="rect">
            <a:avLst/>
          </a:prstGeom>
          <a:solidFill>
            <a:srgbClr val="69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0" name="Rectangle 90"/>
          <p:cNvSpPr>
            <a:spLocks noChangeArrowheads="1"/>
          </p:cNvSpPr>
          <p:nvPr/>
        </p:nvSpPr>
        <p:spPr bwMode="auto">
          <a:xfrm>
            <a:off x="2143125" y="1912938"/>
            <a:ext cx="1403350" cy="6350"/>
          </a:xfrm>
          <a:prstGeom prst="rect">
            <a:avLst/>
          </a:prstGeom>
          <a:solidFill>
            <a:srgbClr val="6E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1" name="Rectangle 91"/>
          <p:cNvSpPr>
            <a:spLocks noChangeArrowheads="1"/>
          </p:cNvSpPr>
          <p:nvPr/>
        </p:nvSpPr>
        <p:spPr bwMode="auto">
          <a:xfrm>
            <a:off x="2143125" y="1912938"/>
            <a:ext cx="1403350" cy="6350"/>
          </a:xfrm>
          <a:prstGeom prst="rect">
            <a:avLst/>
          </a:prstGeom>
          <a:solidFill>
            <a:srgbClr val="73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2" name="Rectangle 92"/>
          <p:cNvSpPr>
            <a:spLocks noChangeArrowheads="1"/>
          </p:cNvSpPr>
          <p:nvPr/>
        </p:nvSpPr>
        <p:spPr bwMode="auto">
          <a:xfrm>
            <a:off x="2143125" y="1912938"/>
            <a:ext cx="1403350" cy="6350"/>
          </a:xfrm>
          <a:prstGeom prst="rect">
            <a:avLst/>
          </a:prstGeom>
          <a:solidFill>
            <a:srgbClr val="78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3" name="Rectangle 93"/>
          <p:cNvSpPr>
            <a:spLocks noChangeArrowheads="1"/>
          </p:cNvSpPr>
          <p:nvPr/>
        </p:nvSpPr>
        <p:spPr bwMode="auto">
          <a:xfrm>
            <a:off x="2143125" y="1912938"/>
            <a:ext cx="1403350" cy="6350"/>
          </a:xfrm>
          <a:prstGeom prst="rect">
            <a:avLst/>
          </a:prstGeom>
          <a:solidFill>
            <a:srgbClr val="7D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4" name="Rectangle 94"/>
          <p:cNvSpPr>
            <a:spLocks noChangeArrowheads="1"/>
          </p:cNvSpPr>
          <p:nvPr/>
        </p:nvSpPr>
        <p:spPr bwMode="auto">
          <a:xfrm>
            <a:off x="2143125" y="1912938"/>
            <a:ext cx="1403350" cy="6350"/>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5" name="Rectangle 95"/>
          <p:cNvSpPr>
            <a:spLocks noChangeArrowheads="1"/>
          </p:cNvSpPr>
          <p:nvPr/>
        </p:nvSpPr>
        <p:spPr bwMode="auto">
          <a:xfrm>
            <a:off x="2143125" y="1912938"/>
            <a:ext cx="1403350" cy="6350"/>
          </a:xfrm>
          <a:prstGeom prst="rect">
            <a:avLst/>
          </a:prstGeom>
          <a:solidFill>
            <a:srgbClr val="8694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6" name="Rectangle 96"/>
          <p:cNvSpPr>
            <a:spLocks noChangeArrowheads="1"/>
          </p:cNvSpPr>
          <p:nvPr/>
        </p:nvSpPr>
        <p:spPr bwMode="auto">
          <a:xfrm>
            <a:off x="2143125" y="1912938"/>
            <a:ext cx="1403350" cy="6350"/>
          </a:xfrm>
          <a:prstGeom prst="rect">
            <a:avLst/>
          </a:prstGeom>
          <a:solidFill>
            <a:srgbClr val="8E9BA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7" name="Rectangle 97"/>
          <p:cNvSpPr>
            <a:spLocks noChangeArrowheads="1"/>
          </p:cNvSpPr>
          <p:nvPr/>
        </p:nvSpPr>
        <p:spPr bwMode="auto">
          <a:xfrm>
            <a:off x="2143125" y="1912938"/>
            <a:ext cx="1403350" cy="6350"/>
          </a:xfrm>
          <a:prstGeom prst="rect">
            <a:avLst/>
          </a:prstGeom>
          <a:solidFill>
            <a:srgbClr val="96A2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8" name="Rectangle 98"/>
          <p:cNvSpPr>
            <a:spLocks noChangeArrowheads="1"/>
          </p:cNvSpPr>
          <p:nvPr/>
        </p:nvSpPr>
        <p:spPr bwMode="auto">
          <a:xfrm>
            <a:off x="2143125" y="1912938"/>
            <a:ext cx="1403350" cy="6350"/>
          </a:xfrm>
          <a:prstGeom prst="rect">
            <a:avLst/>
          </a:prstGeom>
          <a:solidFill>
            <a:srgbClr val="9EA9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699" name="Rectangle 99"/>
          <p:cNvSpPr>
            <a:spLocks noChangeArrowheads="1"/>
          </p:cNvSpPr>
          <p:nvPr/>
        </p:nvSpPr>
        <p:spPr bwMode="auto">
          <a:xfrm>
            <a:off x="2143125" y="1912938"/>
            <a:ext cx="1403350" cy="6350"/>
          </a:xfrm>
          <a:prstGeom prst="rect">
            <a:avLst/>
          </a:prstGeom>
          <a:solidFill>
            <a:srgbClr val="A6B0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0" name="Rectangle 100"/>
          <p:cNvSpPr>
            <a:spLocks noChangeArrowheads="1"/>
          </p:cNvSpPr>
          <p:nvPr/>
        </p:nvSpPr>
        <p:spPr bwMode="auto">
          <a:xfrm>
            <a:off x="2143125" y="1912938"/>
            <a:ext cx="1403350" cy="6350"/>
          </a:xfrm>
          <a:prstGeom prst="rect">
            <a:avLst/>
          </a:prstGeom>
          <a:solidFill>
            <a:srgbClr val="AEB7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1" name="Rectangle 101"/>
          <p:cNvSpPr>
            <a:spLocks noChangeArrowheads="1"/>
          </p:cNvSpPr>
          <p:nvPr/>
        </p:nvSpPr>
        <p:spPr bwMode="auto">
          <a:xfrm>
            <a:off x="2143125" y="1912938"/>
            <a:ext cx="1403350" cy="6350"/>
          </a:xfrm>
          <a:prstGeom prst="rect">
            <a:avLst/>
          </a:prstGeom>
          <a:solidFill>
            <a:srgbClr val="B6BE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2" name="Rectangle 102"/>
          <p:cNvSpPr>
            <a:spLocks noChangeArrowheads="1"/>
          </p:cNvSpPr>
          <p:nvPr/>
        </p:nvSpPr>
        <p:spPr bwMode="auto">
          <a:xfrm>
            <a:off x="2143125" y="1912938"/>
            <a:ext cx="1403350" cy="6350"/>
          </a:xfrm>
          <a:prstGeom prst="rect">
            <a:avLst/>
          </a:prstGeom>
          <a:solidFill>
            <a:srgbClr val="BEC5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3" name="Rectangle 103"/>
          <p:cNvSpPr>
            <a:spLocks noChangeArrowheads="1"/>
          </p:cNvSpPr>
          <p:nvPr/>
        </p:nvSpPr>
        <p:spPr bwMode="auto">
          <a:xfrm>
            <a:off x="2143125" y="1912938"/>
            <a:ext cx="1403350" cy="6350"/>
          </a:xfrm>
          <a:prstGeom prst="rect">
            <a:avLst/>
          </a:prstGeom>
          <a:solidFill>
            <a:srgbClr val="C6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4" name="Rectangle 104"/>
          <p:cNvSpPr>
            <a:spLocks noChangeArrowheads="1"/>
          </p:cNvSpPr>
          <p:nvPr/>
        </p:nvSpPr>
        <p:spPr bwMode="auto">
          <a:xfrm>
            <a:off x="2143125" y="1912938"/>
            <a:ext cx="1403350" cy="6350"/>
          </a:xfrm>
          <a:prstGeom prst="rect">
            <a:avLst/>
          </a:prstGeom>
          <a:solidFill>
            <a:srgbClr val="CED3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5" name="Rectangle 105"/>
          <p:cNvSpPr>
            <a:spLocks noChangeArrowheads="1"/>
          </p:cNvSpPr>
          <p:nvPr/>
        </p:nvSpPr>
        <p:spPr bwMode="auto">
          <a:xfrm>
            <a:off x="2143125" y="1912938"/>
            <a:ext cx="1403350" cy="6350"/>
          </a:xfrm>
          <a:prstGeom prst="rect">
            <a:avLst/>
          </a:prstGeom>
          <a:solidFill>
            <a:srgbClr val="D6DA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6" name="Rectangle 106"/>
          <p:cNvSpPr>
            <a:spLocks noChangeArrowheads="1"/>
          </p:cNvSpPr>
          <p:nvPr/>
        </p:nvSpPr>
        <p:spPr bwMode="auto">
          <a:xfrm>
            <a:off x="2143125" y="1912938"/>
            <a:ext cx="1403350" cy="6350"/>
          </a:xfrm>
          <a:prstGeom prst="rect">
            <a:avLst/>
          </a:prstGeom>
          <a:solidFill>
            <a:srgbClr val="DEE1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7" name="Rectangle 107"/>
          <p:cNvSpPr>
            <a:spLocks noChangeArrowheads="1"/>
          </p:cNvSpPr>
          <p:nvPr/>
        </p:nvSpPr>
        <p:spPr bwMode="auto">
          <a:xfrm>
            <a:off x="2143125" y="1912938"/>
            <a:ext cx="1403350" cy="6350"/>
          </a:xfrm>
          <a:prstGeom prst="rect">
            <a:avLst/>
          </a:prstGeom>
          <a:solidFill>
            <a:srgbClr val="E6E8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8" name="Rectangle 108"/>
          <p:cNvSpPr>
            <a:spLocks noChangeArrowheads="1"/>
          </p:cNvSpPr>
          <p:nvPr/>
        </p:nvSpPr>
        <p:spPr bwMode="auto">
          <a:xfrm>
            <a:off x="2143125" y="1912938"/>
            <a:ext cx="1403350" cy="6350"/>
          </a:xfrm>
          <a:prstGeom prst="rect">
            <a:avLst/>
          </a:prstGeom>
          <a:solidFill>
            <a:srgbClr val="EEE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09" name="Rectangle 109"/>
          <p:cNvSpPr>
            <a:spLocks noChangeArrowheads="1"/>
          </p:cNvSpPr>
          <p:nvPr/>
        </p:nvSpPr>
        <p:spPr bwMode="auto">
          <a:xfrm>
            <a:off x="2143125" y="1912938"/>
            <a:ext cx="1403350" cy="6350"/>
          </a:xfrm>
          <a:prstGeom prst="rect">
            <a:avLst/>
          </a:prstGeom>
          <a:solidFill>
            <a:srgbClr val="F6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0" name="Rectangle 110"/>
          <p:cNvSpPr>
            <a:spLocks noChangeArrowheads="1"/>
          </p:cNvSpPr>
          <p:nvPr/>
        </p:nvSpPr>
        <p:spPr bwMode="auto">
          <a:xfrm>
            <a:off x="2143125" y="1912938"/>
            <a:ext cx="1403350"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1" name="Rectangle 111"/>
          <p:cNvSpPr>
            <a:spLocks noChangeArrowheads="1"/>
          </p:cNvSpPr>
          <p:nvPr/>
        </p:nvSpPr>
        <p:spPr bwMode="auto">
          <a:xfrm>
            <a:off x="2143125" y="1912938"/>
            <a:ext cx="1403350" cy="6350"/>
          </a:xfrm>
          <a:prstGeom prst="rect">
            <a:avLst/>
          </a:prstGeom>
          <a:solidFill>
            <a:srgbClr val="F8F9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2" name="Rectangle 112"/>
          <p:cNvSpPr>
            <a:spLocks noChangeArrowheads="1"/>
          </p:cNvSpPr>
          <p:nvPr/>
        </p:nvSpPr>
        <p:spPr bwMode="auto">
          <a:xfrm>
            <a:off x="2143125" y="1912938"/>
            <a:ext cx="1403350" cy="6350"/>
          </a:xfrm>
          <a:prstGeom prst="rect">
            <a:avLst/>
          </a:prstGeom>
          <a:solidFill>
            <a:srgbClr val="F1F3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3" name="Rectangle 113"/>
          <p:cNvSpPr>
            <a:spLocks noChangeArrowheads="1"/>
          </p:cNvSpPr>
          <p:nvPr/>
        </p:nvSpPr>
        <p:spPr bwMode="auto">
          <a:xfrm>
            <a:off x="2143125" y="1912938"/>
            <a:ext cx="1403350" cy="6350"/>
          </a:xfrm>
          <a:prstGeom prst="rect">
            <a:avLst/>
          </a:prstGeom>
          <a:solidFill>
            <a:srgbClr val="EAED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4" name="Rectangle 114"/>
          <p:cNvSpPr>
            <a:spLocks noChangeArrowheads="1"/>
          </p:cNvSpPr>
          <p:nvPr/>
        </p:nvSpPr>
        <p:spPr bwMode="auto">
          <a:xfrm>
            <a:off x="2143125" y="1912938"/>
            <a:ext cx="1403350" cy="6350"/>
          </a:xfrm>
          <a:prstGeom prst="rect">
            <a:avLst/>
          </a:prstGeom>
          <a:solidFill>
            <a:srgbClr val="E3E7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5" name="Rectangle 115"/>
          <p:cNvSpPr>
            <a:spLocks noChangeArrowheads="1"/>
          </p:cNvSpPr>
          <p:nvPr/>
        </p:nvSpPr>
        <p:spPr bwMode="auto">
          <a:xfrm>
            <a:off x="2143125" y="1912938"/>
            <a:ext cx="1403350" cy="6350"/>
          </a:xfrm>
          <a:prstGeom prst="rect">
            <a:avLst/>
          </a:prstGeom>
          <a:solidFill>
            <a:srgbClr val="DCE1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6" name="Rectangle 116"/>
          <p:cNvSpPr>
            <a:spLocks noChangeArrowheads="1"/>
          </p:cNvSpPr>
          <p:nvPr/>
        </p:nvSpPr>
        <p:spPr bwMode="auto">
          <a:xfrm>
            <a:off x="2143125" y="1912938"/>
            <a:ext cx="1403350" cy="6350"/>
          </a:xfrm>
          <a:prstGeom prst="rect">
            <a:avLst/>
          </a:prstGeom>
          <a:solidFill>
            <a:srgbClr val="D5DB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7" name="Rectangle 117"/>
          <p:cNvSpPr>
            <a:spLocks noChangeArrowheads="1"/>
          </p:cNvSpPr>
          <p:nvPr/>
        </p:nvSpPr>
        <p:spPr bwMode="auto">
          <a:xfrm>
            <a:off x="2143125" y="1912938"/>
            <a:ext cx="1403350" cy="6350"/>
          </a:xfrm>
          <a:prstGeom prst="rect">
            <a:avLst/>
          </a:prstGeom>
          <a:solidFill>
            <a:srgbClr val="CED5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8" name="Rectangle 118"/>
          <p:cNvSpPr>
            <a:spLocks noChangeArrowheads="1"/>
          </p:cNvSpPr>
          <p:nvPr/>
        </p:nvSpPr>
        <p:spPr bwMode="auto">
          <a:xfrm>
            <a:off x="2143125" y="1912938"/>
            <a:ext cx="1403350" cy="6350"/>
          </a:xfrm>
          <a:prstGeom prst="rect">
            <a:avLst/>
          </a:prstGeom>
          <a:solidFill>
            <a:srgbClr val="C7CF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19" name="Rectangle 119"/>
          <p:cNvSpPr>
            <a:spLocks noChangeArrowheads="1"/>
          </p:cNvSpPr>
          <p:nvPr/>
        </p:nvSpPr>
        <p:spPr bwMode="auto">
          <a:xfrm>
            <a:off x="2143125" y="1912938"/>
            <a:ext cx="1403350" cy="6350"/>
          </a:xfrm>
          <a:prstGeom prst="rect">
            <a:avLst/>
          </a:prstGeom>
          <a:solidFill>
            <a:srgbClr val="C0C9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0" name="Rectangle 120"/>
          <p:cNvSpPr>
            <a:spLocks noChangeArrowheads="1"/>
          </p:cNvSpPr>
          <p:nvPr/>
        </p:nvSpPr>
        <p:spPr bwMode="auto">
          <a:xfrm>
            <a:off x="2143125" y="1912938"/>
            <a:ext cx="1403350" cy="6350"/>
          </a:xfrm>
          <a:prstGeom prst="rect">
            <a:avLst/>
          </a:prstGeom>
          <a:solidFill>
            <a:srgbClr val="B9C3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1" name="Rectangle 121"/>
          <p:cNvSpPr>
            <a:spLocks noChangeArrowheads="1"/>
          </p:cNvSpPr>
          <p:nvPr/>
        </p:nvSpPr>
        <p:spPr bwMode="auto">
          <a:xfrm>
            <a:off x="2143125" y="1912938"/>
            <a:ext cx="1403350" cy="6350"/>
          </a:xfrm>
          <a:prstGeom prst="rect">
            <a:avLst/>
          </a:prstGeom>
          <a:solidFill>
            <a:srgbClr val="B2BD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2" name="Rectangle 122"/>
          <p:cNvSpPr>
            <a:spLocks noChangeArrowheads="1"/>
          </p:cNvSpPr>
          <p:nvPr/>
        </p:nvSpPr>
        <p:spPr bwMode="auto">
          <a:xfrm>
            <a:off x="2143125" y="1912938"/>
            <a:ext cx="1403350" cy="6350"/>
          </a:xfrm>
          <a:prstGeom prst="rect">
            <a:avLst/>
          </a:prstGeom>
          <a:solidFill>
            <a:srgbClr val="ABB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3" name="Rectangle 123"/>
          <p:cNvSpPr>
            <a:spLocks noChangeArrowheads="1"/>
          </p:cNvSpPr>
          <p:nvPr/>
        </p:nvSpPr>
        <p:spPr bwMode="auto">
          <a:xfrm>
            <a:off x="2143125" y="1912938"/>
            <a:ext cx="1403350" cy="6350"/>
          </a:xfrm>
          <a:prstGeom prst="rect">
            <a:avLst/>
          </a:prstGeom>
          <a:solidFill>
            <a:srgbClr val="A4B1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4" name="Rectangle 124"/>
          <p:cNvSpPr>
            <a:spLocks noChangeArrowheads="1"/>
          </p:cNvSpPr>
          <p:nvPr/>
        </p:nvSpPr>
        <p:spPr bwMode="auto">
          <a:xfrm>
            <a:off x="2143125" y="1912938"/>
            <a:ext cx="1403350" cy="6350"/>
          </a:xfrm>
          <a:prstGeom prst="rect">
            <a:avLst/>
          </a:prstGeom>
          <a:solidFill>
            <a:srgbClr val="9DAB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5" name="Rectangle 125"/>
          <p:cNvSpPr>
            <a:spLocks noChangeArrowheads="1"/>
          </p:cNvSpPr>
          <p:nvPr/>
        </p:nvSpPr>
        <p:spPr bwMode="auto">
          <a:xfrm>
            <a:off x="2143125" y="1912938"/>
            <a:ext cx="1403350" cy="6350"/>
          </a:xfrm>
          <a:prstGeom prst="rect">
            <a:avLst/>
          </a:prstGeom>
          <a:solidFill>
            <a:srgbClr val="96A5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6" name="Rectangle 126"/>
          <p:cNvSpPr>
            <a:spLocks noChangeArrowheads="1"/>
          </p:cNvSpPr>
          <p:nvPr/>
        </p:nvSpPr>
        <p:spPr bwMode="auto">
          <a:xfrm>
            <a:off x="2143125" y="1912938"/>
            <a:ext cx="1403350" cy="6350"/>
          </a:xfrm>
          <a:prstGeom prst="rect">
            <a:avLst/>
          </a:prstGeom>
          <a:solidFill>
            <a:srgbClr val="8F9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7" name="Rectangle 127"/>
          <p:cNvSpPr>
            <a:spLocks noChangeArrowheads="1"/>
          </p:cNvSpPr>
          <p:nvPr/>
        </p:nvSpPr>
        <p:spPr bwMode="auto">
          <a:xfrm>
            <a:off x="2143125" y="1912938"/>
            <a:ext cx="1403350" cy="6350"/>
          </a:xfrm>
          <a:prstGeom prst="rect">
            <a:avLst/>
          </a:prstGeom>
          <a:solidFill>
            <a:srgbClr val="8899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8" name="Rectangle 128"/>
          <p:cNvSpPr>
            <a:spLocks noChangeArrowheads="1"/>
          </p:cNvSpPr>
          <p:nvPr/>
        </p:nvSpPr>
        <p:spPr bwMode="auto">
          <a:xfrm>
            <a:off x="2143125" y="1912938"/>
            <a:ext cx="1403350" cy="6350"/>
          </a:xfrm>
          <a:prstGeom prst="rect">
            <a:avLst/>
          </a:prstGeom>
          <a:solidFill>
            <a:srgbClr val="8193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29" name="Rectangle 129"/>
          <p:cNvSpPr>
            <a:spLocks noChangeArrowheads="1"/>
          </p:cNvSpPr>
          <p:nvPr/>
        </p:nvSpPr>
        <p:spPr bwMode="auto">
          <a:xfrm>
            <a:off x="2143125" y="1912938"/>
            <a:ext cx="1403350" cy="6350"/>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0" name="Rectangle 130"/>
          <p:cNvSpPr>
            <a:spLocks noChangeArrowheads="1"/>
          </p:cNvSpPr>
          <p:nvPr/>
        </p:nvSpPr>
        <p:spPr bwMode="auto">
          <a:xfrm>
            <a:off x="2143125" y="1912938"/>
            <a:ext cx="1403350" cy="6350"/>
          </a:xfrm>
          <a:prstGeom prst="rect">
            <a:avLst/>
          </a:prstGeom>
          <a:solidFill>
            <a:srgbClr val="7987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1" name="Rectangle 131"/>
          <p:cNvSpPr>
            <a:spLocks noChangeArrowheads="1"/>
          </p:cNvSpPr>
          <p:nvPr/>
        </p:nvSpPr>
        <p:spPr bwMode="auto">
          <a:xfrm>
            <a:off x="2143125" y="1912938"/>
            <a:ext cx="1403350" cy="6350"/>
          </a:xfrm>
          <a:prstGeom prst="rect">
            <a:avLst/>
          </a:prstGeom>
          <a:solidFill>
            <a:srgbClr val="7481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2" name="Rectangle 132"/>
          <p:cNvSpPr>
            <a:spLocks noChangeArrowheads="1"/>
          </p:cNvSpPr>
          <p:nvPr/>
        </p:nvSpPr>
        <p:spPr bwMode="auto">
          <a:xfrm>
            <a:off x="2143125" y="1912938"/>
            <a:ext cx="1403350" cy="6350"/>
          </a:xfrm>
          <a:prstGeom prst="rect">
            <a:avLst/>
          </a:prstGeom>
          <a:solidFill>
            <a:srgbClr val="6F7B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3" name="Rectangle 133"/>
          <p:cNvSpPr>
            <a:spLocks noChangeArrowheads="1"/>
          </p:cNvSpPr>
          <p:nvPr/>
        </p:nvSpPr>
        <p:spPr bwMode="auto">
          <a:xfrm>
            <a:off x="2143125" y="1912938"/>
            <a:ext cx="1403350" cy="6350"/>
          </a:xfrm>
          <a:prstGeom prst="rect">
            <a:avLst/>
          </a:prstGeom>
          <a:solidFill>
            <a:srgbClr val="6A75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4" name="Rectangle 134"/>
          <p:cNvSpPr>
            <a:spLocks noChangeArrowheads="1"/>
          </p:cNvSpPr>
          <p:nvPr/>
        </p:nvSpPr>
        <p:spPr bwMode="auto">
          <a:xfrm>
            <a:off x="2143125" y="1912938"/>
            <a:ext cx="1403350" cy="6350"/>
          </a:xfrm>
          <a:prstGeom prst="rect">
            <a:avLst/>
          </a:prstGeom>
          <a:solidFill>
            <a:srgbClr val="656F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5" name="Rectangle 135"/>
          <p:cNvSpPr>
            <a:spLocks noChangeArrowheads="1"/>
          </p:cNvSpPr>
          <p:nvPr/>
        </p:nvSpPr>
        <p:spPr bwMode="auto">
          <a:xfrm>
            <a:off x="2143125" y="1912938"/>
            <a:ext cx="1403350" cy="6350"/>
          </a:xfrm>
          <a:prstGeom prst="rect">
            <a:avLst/>
          </a:prstGeom>
          <a:solidFill>
            <a:srgbClr val="6069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6" name="Rectangle 136"/>
          <p:cNvSpPr>
            <a:spLocks noChangeArrowheads="1"/>
          </p:cNvSpPr>
          <p:nvPr/>
        </p:nvSpPr>
        <p:spPr bwMode="auto">
          <a:xfrm>
            <a:off x="2143125" y="1912938"/>
            <a:ext cx="1403350" cy="6350"/>
          </a:xfrm>
          <a:prstGeom prst="rect">
            <a:avLst/>
          </a:prstGeom>
          <a:solidFill>
            <a:srgbClr val="5B63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7" name="Rectangle 137"/>
          <p:cNvSpPr>
            <a:spLocks noChangeArrowheads="1"/>
          </p:cNvSpPr>
          <p:nvPr/>
        </p:nvSpPr>
        <p:spPr bwMode="auto">
          <a:xfrm>
            <a:off x="2143125" y="1912938"/>
            <a:ext cx="1403350" cy="6350"/>
          </a:xfrm>
          <a:prstGeom prst="rect">
            <a:avLst/>
          </a:prstGeom>
          <a:solidFill>
            <a:srgbClr val="565D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8" name="Rectangle 138"/>
          <p:cNvSpPr>
            <a:spLocks noChangeArrowheads="1"/>
          </p:cNvSpPr>
          <p:nvPr/>
        </p:nvSpPr>
        <p:spPr bwMode="auto">
          <a:xfrm>
            <a:off x="2143125" y="1912938"/>
            <a:ext cx="1403350" cy="6350"/>
          </a:xfrm>
          <a:prstGeom prst="rect">
            <a:avLst/>
          </a:prstGeom>
          <a:solidFill>
            <a:srgbClr val="51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39" name="Rectangle 139"/>
          <p:cNvSpPr>
            <a:spLocks noChangeArrowheads="1"/>
          </p:cNvSpPr>
          <p:nvPr/>
        </p:nvSpPr>
        <p:spPr bwMode="auto">
          <a:xfrm>
            <a:off x="2143125" y="1912938"/>
            <a:ext cx="1403350" cy="6350"/>
          </a:xfrm>
          <a:prstGeom prst="rect">
            <a:avLst/>
          </a:prstGeom>
          <a:solidFill>
            <a:srgbClr val="4C51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40" name="Rectangle 140"/>
          <p:cNvSpPr>
            <a:spLocks noChangeArrowheads="1"/>
          </p:cNvSpPr>
          <p:nvPr/>
        </p:nvSpPr>
        <p:spPr bwMode="auto">
          <a:xfrm>
            <a:off x="2143125" y="1912938"/>
            <a:ext cx="1403350" cy="6350"/>
          </a:xfrm>
          <a:prstGeom prst="rect">
            <a:avLst/>
          </a:prstGeom>
          <a:solidFill>
            <a:srgbClr val="474B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41" name="Rectangle 141"/>
          <p:cNvSpPr>
            <a:spLocks noChangeArrowheads="1"/>
          </p:cNvSpPr>
          <p:nvPr/>
        </p:nvSpPr>
        <p:spPr bwMode="auto">
          <a:xfrm>
            <a:off x="2143125" y="1912938"/>
            <a:ext cx="1403350" cy="6350"/>
          </a:xfrm>
          <a:prstGeom prst="rect">
            <a:avLst/>
          </a:prstGeom>
          <a:solidFill>
            <a:srgbClr val="4245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42" name="Rectangle 142"/>
          <p:cNvSpPr>
            <a:spLocks noChangeArrowheads="1"/>
          </p:cNvSpPr>
          <p:nvPr/>
        </p:nvSpPr>
        <p:spPr bwMode="auto">
          <a:xfrm>
            <a:off x="2143125" y="1912938"/>
            <a:ext cx="1403350" cy="6350"/>
          </a:xfrm>
          <a:prstGeom prst="rect">
            <a:avLst/>
          </a:prstGeom>
          <a:solidFill>
            <a:srgbClr val="3D3F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43" name="Rectangle 143"/>
          <p:cNvSpPr>
            <a:spLocks noChangeArrowheads="1"/>
          </p:cNvSpPr>
          <p:nvPr/>
        </p:nvSpPr>
        <p:spPr bwMode="auto">
          <a:xfrm>
            <a:off x="2143125" y="1912938"/>
            <a:ext cx="1403350" cy="6350"/>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44" name="Rectangle 144"/>
          <p:cNvSpPr>
            <a:spLocks noChangeArrowheads="1"/>
          </p:cNvSpPr>
          <p:nvPr/>
        </p:nvSpPr>
        <p:spPr bwMode="auto">
          <a:xfrm>
            <a:off x="2143125" y="1912938"/>
            <a:ext cx="1403350" cy="6350"/>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973841" name="Freeform 145"/>
          <p:cNvSpPr>
            <a:spLocks/>
          </p:cNvSpPr>
          <p:nvPr/>
        </p:nvSpPr>
        <p:spPr bwMode="auto">
          <a:xfrm>
            <a:off x="2173288" y="1766888"/>
            <a:ext cx="1403350" cy="133350"/>
          </a:xfrm>
          <a:custGeom>
            <a:avLst/>
            <a:gdLst/>
            <a:ahLst/>
            <a:cxnLst>
              <a:cxn ang="0">
                <a:pos x="252" y="24"/>
              </a:cxn>
              <a:cxn ang="0">
                <a:pos x="0" y="24"/>
              </a:cxn>
              <a:cxn ang="0">
                <a:pos x="0" y="0"/>
              </a:cxn>
              <a:cxn ang="0">
                <a:pos x="252" y="0"/>
              </a:cxn>
              <a:cxn ang="0">
                <a:pos x="252" y="24"/>
              </a:cxn>
              <a:cxn ang="0">
                <a:pos x="252" y="24"/>
              </a:cxn>
            </a:cxnLst>
            <a:rect l="0" t="0" r="r" b="b"/>
            <a:pathLst>
              <a:path w="252" h="24">
                <a:moveTo>
                  <a:pt x="252" y="24"/>
                </a:moveTo>
                <a:lnTo>
                  <a:pt x="0" y="24"/>
                </a:lnTo>
                <a:lnTo>
                  <a:pt x="0" y="0"/>
                </a:lnTo>
                <a:lnTo>
                  <a:pt x="252" y="0"/>
                </a:lnTo>
                <a:lnTo>
                  <a:pt x="252" y="24"/>
                </a:lnTo>
                <a:lnTo>
                  <a:pt x="252" y="24"/>
                </a:lnTo>
              </a:path>
            </a:pathLst>
          </a:custGeom>
          <a:gradFill rotWithShape="0">
            <a:gsLst>
              <a:gs pos="0">
                <a:schemeClr val="bg2"/>
              </a:gs>
              <a:gs pos="50000">
                <a:schemeClr val="bg2">
                  <a:gamma/>
                  <a:tint val="48627"/>
                  <a:invGamma/>
                </a:schemeClr>
              </a:gs>
              <a:gs pos="100000">
                <a:schemeClr val="bg2"/>
              </a:gs>
            </a:gsLst>
            <a:lin ang="0" scaled="1"/>
          </a:gradFill>
          <a:ln w="0">
            <a:solidFill>
              <a:schemeClr val="tx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46" name="Rectangle 146"/>
          <p:cNvSpPr>
            <a:spLocks noChangeArrowheads="1"/>
          </p:cNvSpPr>
          <p:nvPr/>
        </p:nvSpPr>
        <p:spPr bwMode="auto">
          <a:xfrm>
            <a:off x="3546475" y="1766888"/>
            <a:ext cx="33338" cy="1436687"/>
          </a:xfrm>
          <a:prstGeom prst="rect">
            <a:avLst/>
          </a:prstGeom>
          <a:solidFill>
            <a:srgbClr val="3232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973843" name="Rectangle 147"/>
          <p:cNvSpPr>
            <a:spLocks noChangeArrowheads="1"/>
          </p:cNvSpPr>
          <p:nvPr/>
        </p:nvSpPr>
        <p:spPr bwMode="auto">
          <a:xfrm>
            <a:off x="3546475" y="1766888"/>
            <a:ext cx="204788" cy="1436687"/>
          </a:xfrm>
          <a:prstGeom prst="rect">
            <a:avLst/>
          </a:prstGeom>
          <a:gradFill rotWithShape="0">
            <a:gsLst>
              <a:gs pos="0">
                <a:schemeClr val="bg2"/>
              </a:gs>
              <a:gs pos="50000">
                <a:schemeClr val="bg2">
                  <a:gamma/>
                  <a:tint val="48627"/>
                  <a:invGamma/>
                </a:schemeClr>
              </a:gs>
              <a:gs pos="100000">
                <a:schemeClr val="bg2"/>
              </a:gs>
            </a:gsLst>
            <a:lin ang="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48" name="Freeform 148"/>
          <p:cNvSpPr>
            <a:spLocks/>
          </p:cNvSpPr>
          <p:nvPr/>
        </p:nvSpPr>
        <p:spPr bwMode="auto">
          <a:xfrm>
            <a:off x="2143125" y="2235200"/>
            <a:ext cx="1403350" cy="901700"/>
          </a:xfrm>
          <a:custGeom>
            <a:avLst/>
            <a:gdLst>
              <a:gd name="T0" fmla="*/ 0 w 252"/>
              <a:gd name="T1" fmla="*/ 2147483646 h 162"/>
              <a:gd name="T2" fmla="*/ 0 w 252"/>
              <a:gd name="T3" fmla="*/ 2147483646 h 162"/>
              <a:gd name="T4" fmla="*/ 2147483646 w 252"/>
              <a:gd name="T5" fmla="*/ 0 h 162"/>
              <a:gd name="T6" fmla="*/ 2147483646 w 252"/>
              <a:gd name="T7" fmla="*/ 0 h 162"/>
              <a:gd name="T8" fmla="*/ 0 w 252"/>
              <a:gd name="T9" fmla="*/ 2147483646 h 162"/>
              <a:gd name="T10" fmla="*/ 0 60000 65536"/>
              <a:gd name="T11" fmla="*/ 0 60000 65536"/>
              <a:gd name="T12" fmla="*/ 0 60000 65536"/>
              <a:gd name="T13" fmla="*/ 0 60000 65536"/>
              <a:gd name="T14" fmla="*/ 0 60000 65536"/>
              <a:gd name="T15" fmla="*/ 0 w 252"/>
              <a:gd name="T16" fmla="*/ 0 h 162"/>
              <a:gd name="T17" fmla="*/ 252 w 252"/>
              <a:gd name="T18" fmla="*/ 162 h 162"/>
            </a:gdLst>
            <a:ahLst/>
            <a:cxnLst>
              <a:cxn ang="T10">
                <a:pos x="T0" y="T1"/>
              </a:cxn>
              <a:cxn ang="T11">
                <a:pos x="T2" y="T3"/>
              </a:cxn>
              <a:cxn ang="T12">
                <a:pos x="T4" y="T5"/>
              </a:cxn>
              <a:cxn ang="T13">
                <a:pos x="T6" y="T7"/>
              </a:cxn>
              <a:cxn ang="T14">
                <a:pos x="T8" y="T9"/>
              </a:cxn>
            </a:cxnLst>
            <a:rect l="T15" t="T16" r="T17" b="T18"/>
            <a:pathLst>
              <a:path w="252" h="162">
                <a:moveTo>
                  <a:pt x="0" y="162"/>
                </a:moveTo>
                <a:lnTo>
                  <a:pt x="0" y="162"/>
                </a:lnTo>
                <a:lnTo>
                  <a:pt x="252" y="0"/>
                </a:lnTo>
                <a:lnTo>
                  <a:pt x="0" y="162"/>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49" name="Rectangle 149"/>
          <p:cNvSpPr>
            <a:spLocks noChangeArrowheads="1"/>
          </p:cNvSpPr>
          <p:nvPr/>
        </p:nvSpPr>
        <p:spPr bwMode="auto">
          <a:xfrm>
            <a:off x="2143125" y="2235200"/>
            <a:ext cx="1403350" cy="4763"/>
          </a:xfrm>
          <a:prstGeom prst="rect">
            <a:avLst/>
          </a:prstGeom>
          <a:solidFill>
            <a:srgbClr val="37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0" name="Rectangle 150"/>
          <p:cNvSpPr>
            <a:spLocks noChangeArrowheads="1"/>
          </p:cNvSpPr>
          <p:nvPr/>
        </p:nvSpPr>
        <p:spPr bwMode="auto">
          <a:xfrm>
            <a:off x="2143125" y="2235200"/>
            <a:ext cx="1403350" cy="4763"/>
          </a:xfrm>
          <a:prstGeom prst="rect">
            <a:avLst/>
          </a:prstGeom>
          <a:solidFill>
            <a:srgbClr val="3C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1" name="Rectangle 151"/>
          <p:cNvSpPr>
            <a:spLocks noChangeArrowheads="1"/>
          </p:cNvSpPr>
          <p:nvPr/>
        </p:nvSpPr>
        <p:spPr bwMode="auto">
          <a:xfrm>
            <a:off x="2143125" y="2235200"/>
            <a:ext cx="1403350" cy="4763"/>
          </a:xfrm>
          <a:prstGeom prst="rect">
            <a:avLst/>
          </a:prstGeom>
          <a:solidFill>
            <a:srgbClr val="41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2" name="Rectangle 152"/>
          <p:cNvSpPr>
            <a:spLocks noChangeArrowheads="1"/>
          </p:cNvSpPr>
          <p:nvPr/>
        </p:nvSpPr>
        <p:spPr bwMode="auto">
          <a:xfrm>
            <a:off x="2143125" y="2235200"/>
            <a:ext cx="1403350" cy="4763"/>
          </a:xfrm>
          <a:prstGeom prst="rect">
            <a:avLst/>
          </a:prstGeom>
          <a:solidFill>
            <a:srgbClr val="46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3" name="Rectangle 153"/>
          <p:cNvSpPr>
            <a:spLocks noChangeArrowheads="1"/>
          </p:cNvSpPr>
          <p:nvPr/>
        </p:nvSpPr>
        <p:spPr bwMode="auto">
          <a:xfrm>
            <a:off x="2143125" y="2235200"/>
            <a:ext cx="1403350" cy="4763"/>
          </a:xfrm>
          <a:prstGeom prst="rect">
            <a:avLst/>
          </a:prstGeom>
          <a:solidFill>
            <a:srgbClr val="4B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4" name="Rectangle 154"/>
          <p:cNvSpPr>
            <a:spLocks noChangeArrowheads="1"/>
          </p:cNvSpPr>
          <p:nvPr/>
        </p:nvSpPr>
        <p:spPr bwMode="auto">
          <a:xfrm>
            <a:off x="2143125" y="2235200"/>
            <a:ext cx="1403350" cy="4763"/>
          </a:xfrm>
          <a:prstGeom prst="rect">
            <a:avLst/>
          </a:prstGeom>
          <a:solidFill>
            <a:srgbClr val="5056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5" name="Rectangle 155"/>
          <p:cNvSpPr>
            <a:spLocks noChangeArrowheads="1"/>
          </p:cNvSpPr>
          <p:nvPr/>
        </p:nvSpPr>
        <p:spPr bwMode="auto">
          <a:xfrm>
            <a:off x="2143125" y="2235200"/>
            <a:ext cx="1403350" cy="4763"/>
          </a:xfrm>
          <a:prstGeom prst="rect">
            <a:avLst/>
          </a:prstGeom>
          <a:solidFill>
            <a:srgbClr val="55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6" name="Rectangle 156"/>
          <p:cNvSpPr>
            <a:spLocks noChangeArrowheads="1"/>
          </p:cNvSpPr>
          <p:nvPr/>
        </p:nvSpPr>
        <p:spPr bwMode="auto">
          <a:xfrm>
            <a:off x="2143125" y="2235200"/>
            <a:ext cx="1403350" cy="4763"/>
          </a:xfrm>
          <a:prstGeom prst="rect">
            <a:avLst/>
          </a:prstGeom>
          <a:solidFill>
            <a:srgbClr val="5A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7" name="Rectangle 157"/>
          <p:cNvSpPr>
            <a:spLocks noChangeArrowheads="1"/>
          </p:cNvSpPr>
          <p:nvPr/>
        </p:nvSpPr>
        <p:spPr bwMode="auto">
          <a:xfrm>
            <a:off x="2143125" y="2235200"/>
            <a:ext cx="1403350" cy="4763"/>
          </a:xfrm>
          <a:prstGeom prst="rect">
            <a:avLst/>
          </a:prstGeom>
          <a:solidFill>
            <a:srgbClr val="5F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8" name="Rectangle 158"/>
          <p:cNvSpPr>
            <a:spLocks noChangeArrowheads="1"/>
          </p:cNvSpPr>
          <p:nvPr/>
        </p:nvSpPr>
        <p:spPr bwMode="auto">
          <a:xfrm>
            <a:off x="2143125" y="2235200"/>
            <a:ext cx="1403350" cy="4763"/>
          </a:xfrm>
          <a:prstGeom prst="rect">
            <a:avLst/>
          </a:prstGeom>
          <a:solidFill>
            <a:srgbClr val="64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59" name="Rectangle 159"/>
          <p:cNvSpPr>
            <a:spLocks noChangeArrowheads="1"/>
          </p:cNvSpPr>
          <p:nvPr/>
        </p:nvSpPr>
        <p:spPr bwMode="auto">
          <a:xfrm>
            <a:off x="2143125" y="2235200"/>
            <a:ext cx="1403350" cy="4763"/>
          </a:xfrm>
          <a:prstGeom prst="rect">
            <a:avLst/>
          </a:prstGeom>
          <a:solidFill>
            <a:srgbClr val="69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0" name="Rectangle 160"/>
          <p:cNvSpPr>
            <a:spLocks noChangeArrowheads="1"/>
          </p:cNvSpPr>
          <p:nvPr/>
        </p:nvSpPr>
        <p:spPr bwMode="auto">
          <a:xfrm>
            <a:off x="2143125" y="2235200"/>
            <a:ext cx="1403350" cy="4763"/>
          </a:xfrm>
          <a:prstGeom prst="rect">
            <a:avLst/>
          </a:prstGeom>
          <a:solidFill>
            <a:srgbClr val="6E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1" name="Rectangle 161"/>
          <p:cNvSpPr>
            <a:spLocks noChangeArrowheads="1"/>
          </p:cNvSpPr>
          <p:nvPr/>
        </p:nvSpPr>
        <p:spPr bwMode="auto">
          <a:xfrm>
            <a:off x="2143125" y="2235200"/>
            <a:ext cx="1403350" cy="4763"/>
          </a:xfrm>
          <a:prstGeom prst="rect">
            <a:avLst/>
          </a:prstGeom>
          <a:solidFill>
            <a:srgbClr val="73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2" name="Rectangle 162"/>
          <p:cNvSpPr>
            <a:spLocks noChangeArrowheads="1"/>
          </p:cNvSpPr>
          <p:nvPr/>
        </p:nvSpPr>
        <p:spPr bwMode="auto">
          <a:xfrm>
            <a:off x="2143125" y="2235200"/>
            <a:ext cx="1403350" cy="4763"/>
          </a:xfrm>
          <a:prstGeom prst="rect">
            <a:avLst/>
          </a:prstGeom>
          <a:solidFill>
            <a:srgbClr val="78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3" name="Rectangle 163"/>
          <p:cNvSpPr>
            <a:spLocks noChangeArrowheads="1"/>
          </p:cNvSpPr>
          <p:nvPr/>
        </p:nvSpPr>
        <p:spPr bwMode="auto">
          <a:xfrm>
            <a:off x="2143125" y="2235200"/>
            <a:ext cx="1403350" cy="4763"/>
          </a:xfrm>
          <a:prstGeom prst="rect">
            <a:avLst/>
          </a:prstGeom>
          <a:solidFill>
            <a:srgbClr val="7D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4" name="Rectangle 164"/>
          <p:cNvSpPr>
            <a:spLocks noChangeArrowheads="1"/>
          </p:cNvSpPr>
          <p:nvPr/>
        </p:nvSpPr>
        <p:spPr bwMode="auto">
          <a:xfrm>
            <a:off x="2143125" y="2235200"/>
            <a:ext cx="1403350" cy="4763"/>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5" name="Rectangle 165"/>
          <p:cNvSpPr>
            <a:spLocks noChangeArrowheads="1"/>
          </p:cNvSpPr>
          <p:nvPr/>
        </p:nvSpPr>
        <p:spPr bwMode="auto">
          <a:xfrm>
            <a:off x="2143125" y="2235200"/>
            <a:ext cx="1403350" cy="4763"/>
          </a:xfrm>
          <a:prstGeom prst="rect">
            <a:avLst/>
          </a:prstGeom>
          <a:solidFill>
            <a:srgbClr val="8694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6" name="Rectangle 166"/>
          <p:cNvSpPr>
            <a:spLocks noChangeArrowheads="1"/>
          </p:cNvSpPr>
          <p:nvPr/>
        </p:nvSpPr>
        <p:spPr bwMode="auto">
          <a:xfrm>
            <a:off x="2143125" y="2235200"/>
            <a:ext cx="1403350" cy="4763"/>
          </a:xfrm>
          <a:prstGeom prst="rect">
            <a:avLst/>
          </a:prstGeom>
          <a:solidFill>
            <a:srgbClr val="8E9BA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7" name="Rectangle 167"/>
          <p:cNvSpPr>
            <a:spLocks noChangeArrowheads="1"/>
          </p:cNvSpPr>
          <p:nvPr/>
        </p:nvSpPr>
        <p:spPr bwMode="auto">
          <a:xfrm>
            <a:off x="2143125" y="2235200"/>
            <a:ext cx="1403350" cy="4763"/>
          </a:xfrm>
          <a:prstGeom prst="rect">
            <a:avLst/>
          </a:prstGeom>
          <a:solidFill>
            <a:srgbClr val="96A2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8" name="Rectangle 168"/>
          <p:cNvSpPr>
            <a:spLocks noChangeArrowheads="1"/>
          </p:cNvSpPr>
          <p:nvPr/>
        </p:nvSpPr>
        <p:spPr bwMode="auto">
          <a:xfrm>
            <a:off x="2143125" y="2235200"/>
            <a:ext cx="1403350" cy="4763"/>
          </a:xfrm>
          <a:prstGeom prst="rect">
            <a:avLst/>
          </a:prstGeom>
          <a:solidFill>
            <a:srgbClr val="9EA9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69" name="Rectangle 169"/>
          <p:cNvSpPr>
            <a:spLocks noChangeArrowheads="1"/>
          </p:cNvSpPr>
          <p:nvPr/>
        </p:nvSpPr>
        <p:spPr bwMode="auto">
          <a:xfrm>
            <a:off x="2143125" y="2235200"/>
            <a:ext cx="1403350" cy="4763"/>
          </a:xfrm>
          <a:prstGeom prst="rect">
            <a:avLst/>
          </a:prstGeom>
          <a:solidFill>
            <a:srgbClr val="A6B0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0" name="Rectangle 170"/>
          <p:cNvSpPr>
            <a:spLocks noChangeArrowheads="1"/>
          </p:cNvSpPr>
          <p:nvPr/>
        </p:nvSpPr>
        <p:spPr bwMode="auto">
          <a:xfrm>
            <a:off x="2143125" y="2235200"/>
            <a:ext cx="1403350" cy="4763"/>
          </a:xfrm>
          <a:prstGeom prst="rect">
            <a:avLst/>
          </a:prstGeom>
          <a:solidFill>
            <a:srgbClr val="AEB7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1" name="Rectangle 171"/>
          <p:cNvSpPr>
            <a:spLocks noChangeArrowheads="1"/>
          </p:cNvSpPr>
          <p:nvPr/>
        </p:nvSpPr>
        <p:spPr bwMode="auto">
          <a:xfrm>
            <a:off x="2143125" y="2235200"/>
            <a:ext cx="1403350" cy="4763"/>
          </a:xfrm>
          <a:prstGeom prst="rect">
            <a:avLst/>
          </a:prstGeom>
          <a:solidFill>
            <a:srgbClr val="B6BE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2" name="Rectangle 172"/>
          <p:cNvSpPr>
            <a:spLocks noChangeArrowheads="1"/>
          </p:cNvSpPr>
          <p:nvPr/>
        </p:nvSpPr>
        <p:spPr bwMode="auto">
          <a:xfrm>
            <a:off x="2143125" y="2235200"/>
            <a:ext cx="1403350" cy="4763"/>
          </a:xfrm>
          <a:prstGeom prst="rect">
            <a:avLst/>
          </a:prstGeom>
          <a:solidFill>
            <a:srgbClr val="BEC5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3" name="Rectangle 173"/>
          <p:cNvSpPr>
            <a:spLocks noChangeArrowheads="1"/>
          </p:cNvSpPr>
          <p:nvPr/>
        </p:nvSpPr>
        <p:spPr bwMode="auto">
          <a:xfrm>
            <a:off x="2143125" y="2235200"/>
            <a:ext cx="1403350" cy="4763"/>
          </a:xfrm>
          <a:prstGeom prst="rect">
            <a:avLst/>
          </a:prstGeom>
          <a:solidFill>
            <a:srgbClr val="C6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4" name="Rectangle 174"/>
          <p:cNvSpPr>
            <a:spLocks noChangeArrowheads="1"/>
          </p:cNvSpPr>
          <p:nvPr/>
        </p:nvSpPr>
        <p:spPr bwMode="auto">
          <a:xfrm>
            <a:off x="2143125" y="2235200"/>
            <a:ext cx="1403350" cy="4763"/>
          </a:xfrm>
          <a:prstGeom prst="rect">
            <a:avLst/>
          </a:prstGeom>
          <a:solidFill>
            <a:srgbClr val="CED3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5" name="Rectangle 175"/>
          <p:cNvSpPr>
            <a:spLocks noChangeArrowheads="1"/>
          </p:cNvSpPr>
          <p:nvPr/>
        </p:nvSpPr>
        <p:spPr bwMode="auto">
          <a:xfrm>
            <a:off x="2143125" y="2235200"/>
            <a:ext cx="1403350" cy="4763"/>
          </a:xfrm>
          <a:prstGeom prst="rect">
            <a:avLst/>
          </a:prstGeom>
          <a:solidFill>
            <a:srgbClr val="D6DA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6" name="Rectangle 176"/>
          <p:cNvSpPr>
            <a:spLocks noChangeArrowheads="1"/>
          </p:cNvSpPr>
          <p:nvPr/>
        </p:nvSpPr>
        <p:spPr bwMode="auto">
          <a:xfrm>
            <a:off x="2143125" y="2235200"/>
            <a:ext cx="1403350" cy="4763"/>
          </a:xfrm>
          <a:prstGeom prst="rect">
            <a:avLst/>
          </a:prstGeom>
          <a:solidFill>
            <a:srgbClr val="DEE1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7" name="Rectangle 177"/>
          <p:cNvSpPr>
            <a:spLocks noChangeArrowheads="1"/>
          </p:cNvSpPr>
          <p:nvPr/>
        </p:nvSpPr>
        <p:spPr bwMode="auto">
          <a:xfrm>
            <a:off x="2143125" y="2235200"/>
            <a:ext cx="1403350" cy="4763"/>
          </a:xfrm>
          <a:prstGeom prst="rect">
            <a:avLst/>
          </a:prstGeom>
          <a:solidFill>
            <a:srgbClr val="E6E8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8" name="Rectangle 178"/>
          <p:cNvSpPr>
            <a:spLocks noChangeArrowheads="1"/>
          </p:cNvSpPr>
          <p:nvPr/>
        </p:nvSpPr>
        <p:spPr bwMode="auto">
          <a:xfrm>
            <a:off x="2143125" y="2235200"/>
            <a:ext cx="1403350" cy="4763"/>
          </a:xfrm>
          <a:prstGeom prst="rect">
            <a:avLst/>
          </a:prstGeom>
          <a:solidFill>
            <a:srgbClr val="EEE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79" name="Rectangle 179"/>
          <p:cNvSpPr>
            <a:spLocks noChangeArrowheads="1"/>
          </p:cNvSpPr>
          <p:nvPr/>
        </p:nvSpPr>
        <p:spPr bwMode="auto">
          <a:xfrm>
            <a:off x="2143125" y="2235200"/>
            <a:ext cx="1403350" cy="4763"/>
          </a:xfrm>
          <a:prstGeom prst="rect">
            <a:avLst/>
          </a:prstGeom>
          <a:solidFill>
            <a:srgbClr val="F6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0" name="Rectangle 180"/>
          <p:cNvSpPr>
            <a:spLocks noChangeArrowheads="1"/>
          </p:cNvSpPr>
          <p:nvPr/>
        </p:nvSpPr>
        <p:spPr bwMode="auto">
          <a:xfrm>
            <a:off x="2143125" y="2235200"/>
            <a:ext cx="1403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1" name="Rectangle 181"/>
          <p:cNvSpPr>
            <a:spLocks noChangeArrowheads="1"/>
          </p:cNvSpPr>
          <p:nvPr/>
        </p:nvSpPr>
        <p:spPr bwMode="auto">
          <a:xfrm>
            <a:off x="2143125" y="2235200"/>
            <a:ext cx="1403350" cy="4763"/>
          </a:xfrm>
          <a:prstGeom prst="rect">
            <a:avLst/>
          </a:prstGeom>
          <a:solidFill>
            <a:srgbClr val="F8F9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2" name="Rectangle 182"/>
          <p:cNvSpPr>
            <a:spLocks noChangeArrowheads="1"/>
          </p:cNvSpPr>
          <p:nvPr/>
        </p:nvSpPr>
        <p:spPr bwMode="auto">
          <a:xfrm>
            <a:off x="2143125" y="2235200"/>
            <a:ext cx="1403350" cy="4763"/>
          </a:xfrm>
          <a:prstGeom prst="rect">
            <a:avLst/>
          </a:prstGeom>
          <a:solidFill>
            <a:srgbClr val="F1F3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3" name="Rectangle 183"/>
          <p:cNvSpPr>
            <a:spLocks noChangeArrowheads="1"/>
          </p:cNvSpPr>
          <p:nvPr/>
        </p:nvSpPr>
        <p:spPr bwMode="auto">
          <a:xfrm>
            <a:off x="2143125" y="2235200"/>
            <a:ext cx="1403350" cy="4763"/>
          </a:xfrm>
          <a:prstGeom prst="rect">
            <a:avLst/>
          </a:prstGeom>
          <a:solidFill>
            <a:srgbClr val="EAED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4" name="Rectangle 184"/>
          <p:cNvSpPr>
            <a:spLocks noChangeArrowheads="1"/>
          </p:cNvSpPr>
          <p:nvPr/>
        </p:nvSpPr>
        <p:spPr bwMode="auto">
          <a:xfrm>
            <a:off x="2143125" y="2235200"/>
            <a:ext cx="1403350" cy="4763"/>
          </a:xfrm>
          <a:prstGeom prst="rect">
            <a:avLst/>
          </a:prstGeom>
          <a:solidFill>
            <a:srgbClr val="E3E7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5" name="Rectangle 185"/>
          <p:cNvSpPr>
            <a:spLocks noChangeArrowheads="1"/>
          </p:cNvSpPr>
          <p:nvPr/>
        </p:nvSpPr>
        <p:spPr bwMode="auto">
          <a:xfrm>
            <a:off x="2143125" y="2235200"/>
            <a:ext cx="1403350" cy="4763"/>
          </a:xfrm>
          <a:prstGeom prst="rect">
            <a:avLst/>
          </a:prstGeom>
          <a:solidFill>
            <a:srgbClr val="DCE1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6" name="Rectangle 186"/>
          <p:cNvSpPr>
            <a:spLocks noChangeArrowheads="1"/>
          </p:cNvSpPr>
          <p:nvPr/>
        </p:nvSpPr>
        <p:spPr bwMode="auto">
          <a:xfrm>
            <a:off x="2143125" y="2235200"/>
            <a:ext cx="1403350" cy="4763"/>
          </a:xfrm>
          <a:prstGeom prst="rect">
            <a:avLst/>
          </a:prstGeom>
          <a:solidFill>
            <a:srgbClr val="D5DB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7" name="Rectangle 187"/>
          <p:cNvSpPr>
            <a:spLocks noChangeArrowheads="1"/>
          </p:cNvSpPr>
          <p:nvPr/>
        </p:nvSpPr>
        <p:spPr bwMode="auto">
          <a:xfrm>
            <a:off x="2143125" y="2235200"/>
            <a:ext cx="1403350" cy="4763"/>
          </a:xfrm>
          <a:prstGeom prst="rect">
            <a:avLst/>
          </a:prstGeom>
          <a:solidFill>
            <a:srgbClr val="CED5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8" name="Rectangle 188"/>
          <p:cNvSpPr>
            <a:spLocks noChangeArrowheads="1"/>
          </p:cNvSpPr>
          <p:nvPr/>
        </p:nvSpPr>
        <p:spPr bwMode="auto">
          <a:xfrm>
            <a:off x="2143125" y="2235200"/>
            <a:ext cx="1403350" cy="4763"/>
          </a:xfrm>
          <a:prstGeom prst="rect">
            <a:avLst/>
          </a:prstGeom>
          <a:solidFill>
            <a:srgbClr val="C7CF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89" name="Rectangle 189"/>
          <p:cNvSpPr>
            <a:spLocks noChangeArrowheads="1"/>
          </p:cNvSpPr>
          <p:nvPr/>
        </p:nvSpPr>
        <p:spPr bwMode="auto">
          <a:xfrm>
            <a:off x="2143125" y="2235200"/>
            <a:ext cx="1403350" cy="4763"/>
          </a:xfrm>
          <a:prstGeom prst="rect">
            <a:avLst/>
          </a:prstGeom>
          <a:solidFill>
            <a:srgbClr val="C0C9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0" name="Rectangle 190"/>
          <p:cNvSpPr>
            <a:spLocks noChangeArrowheads="1"/>
          </p:cNvSpPr>
          <p:nvPr/>
        </p:nvSpPr>
        <p:spPr bwMode="auto">
          <a:xfrm>
            <a:off x="2143125" y="2235200"/>
            <a:ext cx="1403350" cy="4763"/>
          </a:xfrm>
          <a:prstGeom prst="rect">
            <a:avLst/>
          </a:prstGeom>
          <a:solidFill>
            <a:srgbClr val="B9C3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1" name="Rectangle 191"/>
          <p:cNvSpPr>
            <a:spLocks noChangeArrowheads="1"/>
          </p:cNvSpPr>
          <p:nvPr/>
        </p:nvSpPr>
        <p:spPr bwMode="auto">
          <a:xfrm>
            <a:off x="2143125" y="2235200"/>
            <a:ext cx="1403350" cy="4763"/>
          </a:xfrm>
          <a:prstGeom prst="rect">
            <a:avLst/>
          </a:prstGeom>
          <a:solidFill>
            <a:srgbClr val="B2BD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2" name="Rectangle 192"/>
          <p:cNvSpPr>
            <a:spLocks noChangeArrowheads="1"/>
          </p:cNvSpPr>
          <p:nvPr/>
        </p:nvSpPr>
        <p:spPr bwMode="auto">
          <a:xfrm>
            <a:off x="2143125" y="2235200"/>
            <a:ext cx="1403350" cy="4763"/>
          </a:xfrm>
          <a:prstGeom prst="rect">
            <a:avLst/>
          </a:prstGeom>
          <a:solidFill>
            <a:srgbClr val="ABB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3" name="Rectangle 193"/>
          <p:cNvSpPr>
            <a:spLocks noChangeArrowheads="1"/>
          </p:cNvSpPr>
          <p:nvPr/>
        </p:nvSpPr>
        <p:spPr bwMode="auto">
          <a:xfrm>
            <a:off x="2143125" y="2235200"/>
            <a:ext cx="1403350" cy="4763"/>
          </a:xfrm>
          <a:prstGeom prst="rect">
            <a:avLst/>
          </a:prstGeom>
          <a:solidFill>
            <a:srgbClr val="A4B1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4" name="Rectangle 194"/>
          <p:cNvSpPr>
            <a:spLocks noChangeArrowheads="1"/>
          </p:cNvSpPr>
          <p:nvPr/>
        </p:nvSpPr>
        <p:spPr bwMode="auto">
          <a:xfrm>
            <a:off x="2143125" y="2235200"/>
            <a:ext cx="1403350" cy="4763"/>
          </a:xfrm>
          <a:prstGeom prst="rect">
            <a:avLst/>
          </a:prstGeom>
          <a:solidFill>
            <a:srgbClr val="9DAB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5" name="Rectangle 195"/>
          <p:cNvSpPr>
            <a:spLocks noChangeArrowheads="1"/>
          </p:cNvSpPr>
          <p:nvPr/>
        </p:nvSpPr>
        <p:spPr bwMode="auto">
          <a:xfrm>
            <a:off x="2143125" y="2235200"/>
            <a:ext cx="1403350" cy="4763"/>
          </a:xfrm>
          <a:prstGeom prst="rect">
            <a:avLst/>
          </a:prstGeom>
          <a:solidFill>
            <a:srgbClr val="96A5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6" name="Rectangle 196"/>
          <p:cNvSpPr>
            <a:spLocks noChangeArrowheads="1"/>
          </p:cNvSpPr>
          <p:nvPr/>
        </p:nvSpPr>
        <p:spPr bwMode="auto">
          <a:xfrm>
            <a:off x="2143125" y="2235200"/>
            <a:ext cx="1403350" cy="4763"/>
          </a:xfrm>
          <a:prstGeom prst="rect">
            <a:avLst/>
          </a:prstGeom>
          <a:solidFill>
            <a:srgbClr val="8F9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7" name="Rectangle 197"/>
          <p:cNvSpPr>
            <a:spLocks noChangeArrowheads="1"/>
          </p:cNvSpPr>
          <p:nvPr/>
        </p:nvSpPr>
        <p:spPr bwMode="auto">
          <a:xfrm>
            <a:off x="2143125" y="2235200"/>
            <a:ext cx="1403350" cy="4763"/>
          </a:xfrm>
          <a:prstGeom prst="rect">
            <a:avLst/>
          </a:prstGeom>
          <a:solidFill>
            <a:srgbClr val="8899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8" name="Rectangle 198"/>
          <p:cNvSpPr>
            <a:spLocks noChangeArrowheads="1"/>
          </p:cNvSpPr>
          <p:nvPr/>
        </p:nvSpPr>
        <p:spPr bwMode="auto">
          <a:xfrm>
            <a:off x="2143125" y="2235200"/>
            <a:ext cx="1403350" cy="4763"/>
          </a:xfrm>
          <a:prstGeom prst="rect">
            <a:avLst/>
          </a:prstGeom>
          <a:solidFill>
            <a:srgbClr val="8193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799" name="Rectangle 199"/>
          <p:cNvSpPr>
            <a:spLocks noChangeArrowheads="1"/>
          </p:cNvSpPr>
          <p:nvPr/>
        </p:nvSpPr>
        <p:spPr bwMode="auto">
          <a:xfrm>
            <a:off x="2143125" y="2235200"/>
            <a:ext cx="1403350" cy="4763"/>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0" name="Rectangle 200"/>
          <p:cNvSpPr>
            <a:spLocks noChangeArrowheads="1"/>
          </p:cNvSpPr>
          <p:nvPr/>
        </p:nvSpPr>
        <p:spPr bwMode="auto">
          <a:xfrm>
            <a:off x="2143125" y="2235200"/>
            <a:ext cx="1403350" cy="4763"/>
          </a:xfrm>
          <a:prstGeom prst="rect">
            <a:avLst/>
          </a:prstGeom>
          <a:solidFill>
            <a:srgbClr val="7987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1" name="Rectangle 201"/>
          <p:cNvSpPr>
            <a:spLocks noChangeArrowheads="1"/>
          </p:cNvSpPr>
          <p:nvPr/>
        </p:nvSpPr>
        <p:spPr bwMode="auto">
          <a:xfrm>
            <a:off x="2143125" y="2235200"/>
            <a:ext cx="1403350" cy="4763"/>
          </a:xfrm>
          <a:prstGeom prst="rect">
            <a:avLst/>
          </a:prstGeom>
          <a:solidFill>
            <a:srgbClr val="7481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2" name="Rectangle 202"/>
          <p:cNvSpPr>
            <a:spLocks noChangeArrowheads="1"/>
          </p:cNvSpPr>
          <p:nvPr/>
        </p:nvSpPr>
        <p:spPr bwMode="auto">
          <a:xfrm>
            <a:off x="2143125" y="2235200"/>
            <a:ext cx="1403350" cy="4763"/>
          </a:xfrm>
          <a:prstGeom prst="rect">
            <a:avLst/>
          </a:prstGeom>
          <a:solidFill>
            <a:srgbClr val="6F7B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3" name="Rectangle 203"/>
          <p:cNvSpPr>
            <a:spLocks noChangeArrowheads="1"/>
          </p:cNvSpPr>
          <p:nvPr/>
        </p:nvSpPr>
        <p:spPr bwMode="auto">
          <a:xfrm>
            <a:off x="2143125" y="2235200"/>
            <a:ext cx="1403350" cy="4763"/>
          </a:xfrm>
          <a:prstGeom prst="rect">
            <a:avLst/>
          </a:prstGeom>
          <a:solidFill>
            <a:srgbClr val="6A75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4" name="Rectangle 204"/>
          <p:cNvSpPr>
            <a:spLocks noChangeArrowheads="1"/>
          </p:cNvSpPr>
          <p:nvPr/>
        </p:nvSpPr>
        <p:spPr bwMode="auto">
          <a:xfrm>
            <a:off x="2143125" y="2235200"/>
            <a:ext cx="1403350" cy="4763"/>
          </a:xfrm>
          <a:prstGeom prst="rect">
            <a:avLst/>
          </a:prstGeom>
          <a:solidFill>
            <a:srgbClr val="656F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5" name="Rectangle 205"/>
          <p:cNvSpPr>
            <a:spLocks noChangeArrowheads="1"/>
          </p:cNvSpPr>
          <p:nvPr/>
        </p:nvSpPr>
        <p:spPr bwMode="auto">
          <a:xfrm>
            <a:off x="2143125" y="2235200"/>
            <a:ext cx="1403350" cy="4763"/>
          </a:xfrm>
          <a:prstGeom prst="rect">
            <a:avLst/>
          </a:prstGeom>
          <a:solidFill>
            <a:srgbClr val="6069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6" name="Rectangle 206"/>
          <p:cNvSpPr>
            <a:spLocks noChangeArrowheads="1"/>
          </p:cNvSpPr>
          <p:nvPr/>
        </p:nvSpPr>
        <p:spPr bwMode="auto">
          <a:xfrm>
            <a:off x="2143125" y="2235200"/>
            <a:ext cx="1403350" cy="4763"/>
          </a:xfrm>
          <a:prstGeom prst="rect">
            <a:avLst/>
          </a:prstGeom>
          <a:solidFill>
            <a:srgbClr val="5B63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7" name="Rectangle 207"/>
          <p:cNvSpPr>
            <a:spLocks noChangeArrowheads="1"/>
          </p:cNvSpPr>
          <p:nvPr/>
        </p:nvSpPr>
        <p:spPr bwMode="auto">
          <a:xfrm>
            <a:off x="2143125" y="2235200"/>
            <a:ext cx="1403350" cy="4763"/>
          </a:xfrm>
          <a:prstGeom prst="rect">
            <a:avLst/>
          </a:prstGeom>
          <a:solidFill>
            <a:srgbClr val="565D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8" name="Rectangle 208"/>
          <p:cNvSpPr>
            <a:spLocks noChangeArrowheads="1"/>
          </p:cNvSpPr>
          <p:nvPr/>
        </p:nvSpPr>
        <p:spPr bwMode="auto">
          <a:xfrm>
            <a:off x="2143125" y="2235200"/>
            <a:ext cx="1403350" cy="4763"/>
          </a:xfrm>
          <a:prstGeom prst="rect">
            <a:avLst/>
          </a:prstGeom>
          <a:solidFill>
            <a:srgbClr val="51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09" name="Rectangle 209"/>
          <p:cNvSpPr>
            <a:spLocks noChangeArrowheads="1"/>
          </p:cNvSpPr>
          <p:nvPr/>
        </p:nvSpPr>
        <p:spPr bwMode="auto">
          <a:xfrm>
            <a:off x="2143125" y="2235200"/>
            <a:ext cx="1403350" cy="4763"/>
          </a:xfrm>
          <a:prstGeom prst="rect">
            <a:avLst/>
          </a:prstGeom>
          <a:solidFill>
            <a:srgbClr val="4C51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0" name="Rectangle 210"/>
          <p:cNvSpPr>
            <a:spLocks noChangeArrowheads="1"/>
          </p:cNvSpPr>
          <p:nvPr/>
        </p:nvSpPr>
        <p:spPr bwMode="auto">
          <a:xfrm>
            <a:off x="2143125" y="2235200"/>
            <a:ext cx="1403350" cy="4763"/>
          </a:xfrm>
          <a:prstGeom prst="rect">
            <a:avLst/>
          </a:prstGeom>
          <a:solidFill>
            <a:srgbClr val="474B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1" name="Rectangle 211"/>
          <p:cNvSpPr>
            <a:spLocks noChangeArrowheads="1"/>
          </p:cNvSpPr>
          <p:nvPr/>
        </p:nvSpPr>
        <p:spPr bwMode="auto">
          <a:xfrm>
            <a:off x="2143125" y="2235200"/>
            <a:ext cx="1403350" cy="4763"/>
          </a:xfrm>
          <a:prstGeom prst="rect">
            <a:avLst/>
          </a:prstGeom>
          <a:solidFill>
            <a:srgbClr val="4245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2" name="Rectangle 212"/>
          <p:cNvSpPr>
            <a:spLocks noChangeArrowheads="1"/>
          </p:cNvSpPr>
          <p:nvPr/>
        </p:nvSpPr>
        <p:spPr bwMode="auto">
          <a:xfrm>
            <a:off x="2143125" y="2235200"/>
            <a:ext cx="1403350" cy="4763"/>
          </a:xfrm>
          <a:prstGeom prst="rect">
            <a:avLst/>
          </a:prstGeom>
          <a:solidFill>
            <a:srgbClr val="3D3F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3" name="Rectangle 213"/>
          <p:cNvSpPr>
            <a:spLocks noChangeArrowheads="1"/>
          </p:cNvSpPr>
          <p:nvPr/>
        </p:nvSpPr>
        <p:spPr bwMode="auto">
          <a:xfrm>
            <a:off x="2143125" y="2235200"/>
            <a:ext cx="1403350" cy="4763"/>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4" name="Rectangle 214"/>
          <p:cNvSpPr>
            <a:spLocks noChangeArrowheads="1"/>
          </p:cNvSpPr>
          <p:nvPr/>
        </p:nvSpPr>
        <p:spPr bwMode="auto">
          <a:xfrm>
            <a:off x="2143125" y="2235200"/>
            <a:ext cx="1403350" cy="4763"/>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973911" name="Rectangle 215"/>
          <p:cNvSpPr>
            <a:spLocks noChangeArrowheads="1"/>
          </p:cNvSpPr>
          <p:nvPr/>
        </p:nvSpPr>
        <p:spPr bwMode="auto">
          <a:xfrm>
            <a:off x="2143125" y="2235200"/>
            <a:ext cx="1403350" cy="901700"/>
          </a:xfrm>
          <a:prstGeom prst="rect">
            <a:avLst/>
          </a:prstGeom>
          <a:gradFill rotWithShape="0">
            <a:gsLst>
              <a:gs pos="0">
                <a:schemeClr val="bg2"/>
              </a:gs>
              <a:gs pos="50000">
                <a:schemeClr val="bg2">
                  <a:gamma/>
                  <a:tint val="48627"/>
                  <a:invGamma/>
                </a:schemeClr>
              </a:gs>
              <a:gs pos="100000">
                <a:schemeClr val="bg2"/>
              </a:gs>
            </a:gsLst>
            <a:lin ang="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16" name="Freeform 216"/>
          <p:cNvSpPr>
            <a:spLocks/>
          </p:cNvSpPr>
          <p:nvPr/>
        </p:nvSpPr>
        <p:spPr bwMode="auto">
          <a:xfrm>
            <a:off x="2143125" y="2235200"/>
            <a:ext cx="1403350" cy="901700"/>
          </a:xfrm>
          <a:custGeom>
            <a:avLst/>
            <a:gdLst>
              <a:gd name="T0" fmla="*/ 0 w 252"/>
              <a:gd name="T1" fmla="*/ 2147483646 h 162"/>
              <a:gd name="T2" fmla="*/ 0 w 252"/>
              <a:gd name="T3" fmla="*/ 2147483646 h 162"/>
              <a:gd name="T4" fmla="*/ 2147483646 w 252"/>
              <a:gd name="T5" fmla="*/ 0 h 162"/>
              <a:gd name="T6" fmla="*/ 2147483646 w 252"/>
              <a:gd name="T7" fmla="*/ 0 h 162"/>
              <a:gd name="T8" fmla="*/ 0 w 252"/>
              <a:gd name="T9" fmla="*/ 2147483646 h 162"/>
              <a:gd name="T10" fmla="*/ 0 60000 65536"/>
              <a:gd name="T11" fmla="*/ 0 60000 65536"/>
              <a:gd name="T12" fmla="*/ 0 60000 65536"/>
              <a:gd name="T13" fmla="*/ 0 60000 65536"/>
              <a:gd name="T14" fmla="*/ 0 60000 65536"/>
              <a:gd name="T15" fmla="*/ 0 w 252"/>
              <a:gd name="T16" fmla="*/ 0 h 162"/>
              <a:gd name="T17" fmla="*/ 252 w 252"/>
              <a:gd name="T18" fmla="*/ 162 h 162"/>
            </a:gdLst>
            <a:ahLst/>
            <a:cxnLst>
              <a:cxn ang="T10">
                <a:pos x="T0" y="T1"/>
              </a:cxn>
              <a:cxn ang="T11">
                <a:pos x="T2" y="T3"/>
              </a:cxn>
              <a:cxn ang="T12">
                <a:pos x="T4" y="T5"/>
              </a:cxn>
              <a:cxn ang="T13">
                <a:pos x="T6" y="T7"/>
              </a:cxn>
              <a:cxn ang="T14">
                <a:pos x="T8" y="T9"/>
              </a:cxn>
            </a:cxnLst>
            <a:rect l="T15" t="T16" r="T17" b="T18"/>
            <a:pathLst>
              <a:path w="252" h="162">
                <a:moveTo>
                  <a:pt x="0" y="162"/>
                </a:moveTo>
                <a:lnTo>
                  <a:pt x="0" y="162"/>
                </a:lnTo>
                <a:lnTo>
                  <a:pt x="252" y="0"/>
                </a:lnTo>
                <a:lnTo>
                  <a:pt x="0" y="162"/>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17" name="Rectangle 217"/>
          <p:cNvSpPr>
            <a:spLocks noChangeArrowheads="1"/>
          </p:cNvSpPr>
          <p:nvPr/>
        </p:nvSpPr>
        <p:spPr bwMode="auto">
          <a:xfrm>
            <a:off x="2143125" y="2235200"/>
            <a:ext cx="1403350" cy="4763"/>
          </a:xfrm>
          <a:prstGeom prst="rect">
            <a:avLst/>
          </a:prstGeom>
          <a:solidFill>
            <a:srgbClr val="3738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8" name="Rectangle 218"/>
          <p:cNvSpPr>
            <a:spLocks noChangeArrowheads="1"/>
          </p:cNvSpPr>
          <p:nvPr/>
        </p:nvSpPr>
        <p:spPr bwMode="auto">
          <a:xfrm>
            <a:off x="2143125" y="2235200"/>
            <a:ext cx="1403350" cy="4763"/>
          </a:xfrm>
          <a:prstGeom prst="rect">
            <a:avLst/>
          </a:prstGeom>
          <a:solidFill>
            <a:srgbClr val="3C3E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19" name="Rectangle 219"/>
          <p:cNvSpPr>
            <a:spLocks noChangeArrowheads="1"/>
          </p:cNvSpPr>
          <p:nvPr/>
        </p:nvSpPr>
        <p:spPr bwMode="auto">
          <a:xfrm>
            <a:off x="2143125" y="2235200"/>
            <a:ext cx="1403350" cy="4763"/>
          </a:xfrm>
          <a:prstGeom prst="rect">
            <a:avLst/>
          </a:prstGeom>
          <a:solidFill>
            <a:srgbClr val="4144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0" name="Rectangle 220"/>
          <p:cNvSpPr>
            <a:spLocks noChangeArrowheads="1"/>
          </p:cNvSpPr>
          <p:nvPr/>
        </p:nvSpPr>
        <p:spPr bwMode="auto">
          <a:xfrm>
            <a:off x="2143125" y="2235200"/>
            <a:ext cx="1403350" cy="4763"/>
          </a:xfrm>
          <a:prstGeom prst="rect">
            <a:avLst/>
          </a:prstGeom>
          <a:solidFill>
            <a:srgbClr val="464A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1" name="Rectangle 221"/>
          <p:cNvSpPr>
            <a:spLocks noChangeArrowheads="1"/>
          </p:cNvSpPr>
          <p:nvPr/>
        </p:nvSpPr>
        <p:spPr bwMode="auto">
          <a:xfrm>
            <a:off x="2143125" y="2235200"/>
            <a:ext cx="1403350" cy="4763"/>
          </a:xfrm>
          <a:prstGeom prst="rect">
            <a:avLst/>
          </a:prstGeom>
          <a:solidFill>
            <a:srgbClr val="4B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2" name="Rectangle 222"/>
          <p:cNvSpPr>
            <a:spLocks noChangeArrowheads="1"/>
          </p:cNvSpPr>
          <p:nvPr/>
        </p:nvSpPr>
        <p:spPr bwMode="auto">
          <a:xfrm>
            <a:off x="2143125" y="2235200"/>
            <a:ext cx="1403350" cy="4763"/>
          </a:xfrm>
          <a:prstGeom prst="rect">
            <a:avLst/>
          </a:prstGeom>
          <a:solidFill>
            <a:srgbClr val="5056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3" name="Rectangle 223"/>
          <p:cNvSpPr>
            <a:spLocks noChangeArrowheads="1"/>
          </p:cNvSpPr>
          <p:nvPr/>
        </p:nvSpPr>
        <p:spPr bwMode="auto">
          <a:xfrm>
            <a:off x="2143125" y="2235200"/>
            <a:ext cx="1403350" cy="4763"/>
          </a:xfrm>
          <a:prstGeom prst="rect">
            <a:avLst/>
          </a:prstGeom>
          <a:solidFill>
            <a:srgbClr val="555C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4" name="Rectangle 224"/>
          <p:cNvSpPr>
            <a:spLocks noChangeArrowheads="1"/>
          </p:cNvSpPr>
          <p:nvPr/>
        </p:nvSpPr>
        <p:spPr bwMode="auto">
          <a:xfrm>
            <a:off x="2143125" y="2235200"/>
            <a:ext cx="1403350" cy="4763"/>
          </a:xfrm>
          <a:prstGeom prst="rect">
            <a:avLst/>
          </a:prstGeom>
          <a:solidFill>
            <a:srgbClr val="5A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5" name="Rectangle 225"/>
          <p:cNvSpPr>
            <a:spLocks noChangeArrowheads="1"/>
          </p:cNvSpPr>
          <p:nvPr/>
        </p:nvSpPr>
        <p:spPr bwMode="auto">
          <a:xfrm>
            <a:off x="2143125" y="2235200"/>
            <a:ext cx="1403350" cy="4763"/>
          </a:xfrm>
          <a:prstGeom prst="rect">
            <a:avLst/>
          </a:prstGeom>
          <a:solidFill>
            <a:srgbClr val="5F68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6" name="Rectangle 226"/>
          <p:cNvSpPr>
            <a:spLocks noChangeArrowheads="1"/>
          </p:cNvSpPr>
          <p:nvPr/>
        </p:nvSpPr>
        <p:spPr bwMode="auto">
          <a:xfrm>
            <a:off x="2143125" y="2235200"/>
            <a:ext cx="1403350" cy="4763"/>
          </a:xfrm>
          <a:prstGeom prst="rect">
            <a:avLst/>
          </a:prstGeom>
          <a:solidFill>
            <a:srgbClr val="64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7" name="Rectangle 227"/>
          <p:cNvSpPr>
            <a:spLocks noChangeArrowheads="1"/>
          </p:cNvSpPr>
          <p:nvPr/>
        </p:nvSpPr>
        <p:spPr bwMode="auto">
          <a:xfrm>
            <a:off x="2143125" y="2235200"/>
            <a:ext cx="1403350" cy="4763"/>
          </a:xfrm>
          <a:prstGeom prst="rect">
            <a:avLst/>
          </a:prstGeom>
          <a:solidFill>
            <a:srgbClr val="69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8" name="Rectangle 228"/>
          <p:cNvSpPr>
            <a:spLocks noChangeArrowheads="1"/>
          </p:cNvSpPr>
          <p:nvPr/>
        </p:nvSpPr>
        <p:spPr bwMode="auto">
          <a:xfrm>
            <a:off x="2143125" y="2235200"/>
            <a:ext cx="1403350" cy="4763"/>
          </a:xfrm>
          <a:prstGeom prst="rect">
            <a:avLst/>
          </a:prstGeom>
          <a:solidFill>
            <a:srgbClr val="6E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29" name="Rectangle 229"/>
          <p:cNvSpPr>
            <a:spLocks noChangeArrowheads="1"/>
          </p:cNvSpPr>
          <p:nvPr/>
        </p:nvSpPr>
        <p:spPr bwMode="auto">
          <a:xfrm>
            <a:off x="2143125" y="2235200"/>
            <a:ext cx="1403350" cy="4763"/>
          </a:xfrm>
          <a:prstGeom prst="rect">
            <a:avLst/>
          </a:prstGeom>
          <a:solidFill>
            <a:srgbClr val="73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0" name="Rectangle 230"/>
          <p:cNvSpPr>
            <a:spLocks noChangeArrowheads="1"/>
          </p:cNvSpPr>
          <p:nvPr/>
        </p:nvSpPr>
        <p:spPr bwMode="auto">
          <a:xfrm>
            <a:off x="2143125" y="2235200"/>
            <a:ext cx="1403350" cy="4763"/>
          </a:xfrm>
          <a:prstGeom prst="rect">
            <a:avLst/>
          </a:prstGeom>
          <a:solidFill>
            <a:srgbClr val="78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1" name="Rectangle 231"/>
          <p:cNvSpPr>
            <a:spLocks noChangeArrowheads="1"/>
          </p:cNvSpPr>
          <p:nvPr/>
        </p:nvSpPr>
        <p:spPr bwMode="auto">
          <a:xfrm>
            <a:off x="2143125" y="2235200"/>
            <a:ext cx="1403350" cy="4763"/>
          </a:xfrm>
          <a:prstGeom prst="rect">
            <a:avLst/>
          </a:prstGeom>
          <a:solidFill>
            <a:srgbClr val="7D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2" name="Rectangle 232"/>
          <p:cNvSpPr>
            <a:spLocks noChangeArrowheads="1"/>
          </p:cNvSpPr>
          <p:nvPr/>
        </p:nvSpPr>
        <p:spPr bwMode="auto">
          <a:xfrm>
            <a:off x="2143125" y="2235200"/>
            <a:ext cx="1403350" cy="4763"/>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3" name="Rectangle 233"/>
          <p:cNvSpPr>
            <a:spLocks noChangeArrowheads="1"/>
          </p:cNvSpPr>
          <p:nvPr/>
        </p:nvSpPr>
        <p:spPr bwMode="auto">
          <a:xfrm>
            <a:off x="2143125" y="2235200"/>
            <a:ext cx="1403350" cy="4763"/>
          </a:xfrm>
          <a:prstGeom prst="rect">
            <a:avLst/>
          </a:prstGeom>
          <a:solidFill>
            <a:srgbClr val="8694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4" name="Rectangle 234"/>
          <p:cNvSpPr>
            <a:spLocks noChangeArrowheads="1"/>
          </p:cNvSpPr>
          <p:nvPr/>
        </p:nvSpPr>
        <p:spPr bwMode="auto">
          <a:xfrm>
            <a:off x="2143125" y="2235200"/>
            <a:ext cx="1403350" cy="4763"/>
          </a:xfrm>
          <a:prstGeom prst="rect">
            <a:avLst/>
          </a:prstGeom>
          <a:solidFill>
            <a:srgbClr val="8E9BA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5" name="Rectangle 235"/>
          <p:cNvSpPr>
            <a:spLocks noChangeArrowheads="1"/>
          </p:cNvSpPr>
          <p:nvPr/>
        </p:nvSpPr>
        <p:spPr bwMode="auto">
          <a:xfrm>
            <a:off x="2143125" y="2235200"/>
            <a:ext cx="1403350" cy="4763"/>
          </a:xfrm>
          <a:prstGeom prst="rect">
            <a:avLst/>
          </a:prstGeom>
          <a:solidFill>
            <a:srgbClr val="96A2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6" name="Rectangle 236"/>
          <p:cNvSpPr>
            <a:spLocks noChangeArrowheads="1"/>
          </p:cNvSpPr>
          <p:nvPr/>
        </p:nvSpPr>
        <p:spPr bwMode="auto">
          <a:xfrm>
            <a:off x="2143125" y="2235200"/>
            <a:ext cx="1403350" cy="4763"/>
          </a:xfrm>
          <a:prstGeom prst="rect">
            <a:avLst/>
          </a:prstGeom>
          <a:solidFill>
            <a:srgbClr val="9EA9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7" name="Rectangle 237"/>
          <p:cNvSpPr>
            <a:spLocks noChangeArrowheads="1"/>
          </p:cNvSpPr>
          <p:nvPr/>
        </p:nvSpPr>
        <p:spPr bwMode="auto">
          <a:xfrm>
            <a:off x="2143125" y="2235200"/>
            <a:ext cx="1403350" cy="4763"/>
          </a:xfrm>
          <a:prstGeom prst="rect">
            <a:avLst/>
          </a:prstGeom>
          <a:solidFill>
            <a:srgbClr val="A6B0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8" name="Rectangle 238"/>
          <p:cNvSpPr>
            <a:spLocks noChangeArrowheads="1"/>
          </p:cNvSpPr>
          <p:nvPr/>
        </p:nvSpPr>
        <p:spPr bwMode="auto">
          <a:xfrm>
            <a:off x="2143125" y="2235200"/>
            <a:ext cx="1403350" cy="4763"/>
          </a:xfrm>
          <a:prstGeom prst="rect">
            <a:avLst/>
          </a:prstGeom>
          <a:solidFill>
            <a:srgbClr val="AEB7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39" name="Rectangle 239"/>
          <p:cNvSpPr>
            <a:spLocks noChangeArrowheads="1"/>
          </p:cNvSpPr>
          <p:nvPr/>
        </p:nvSpPr>
        <p:spPr bwMode="auto">
          <a:xfrm>
            <a:off x="2143125" y="2235200"/>
            <a:ext cx="1403350" cy="4763"/>
          </a:xfrm>
          <a:prstGeom prst="rect">
            <a:avLst/>
          </a:prstGeom>
          <a:solidFill>
            <a:srgbClr val="B6BE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0" name="Rectangle 240"/>
          <p:cNvSpPr>
            <a:spLocks noChangeArrowheads="1"/>
          </p:cNvSpPr>
          <p:nvPr/>
        </p:nvSpPr>
        <p:spPr bwMode="auto">
          <a:xfrm>
            <a:off x="2143125" y="2235200"/>
            <a:ext cx="1403350" cy="4763"/>
          </a:xfrm>
          <a:prstGeom prst="rect">
            <a:avLst/>
          </a:prstGeom>
          <a:solidFill>
            <a:srgbClr val="BEC5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1" name="Rectangle 241"/>
          <p:cNvSpPr>
            <a:spLocks noChangeArrowheads="1"/>
          </p:cNvSpPr>
          <p:nvPr/>
        </p:nvSpPr>
        <p:spPr bwMode="auto">
          <a:xfrm>
            <a:off x="2143125" y="2235200"/>
            <a:ext cx="1403350" cy="4763"/>
          </a:xfrm>
          <a:prstGeom prst="rect">
            <a:avLst/>
          </a:prstGeom>
          <a:solidFill>
            <a:srgbClr val="C6CC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2" name="Rectangle 242"/>
          <p:cNvSpPr>
            <a:spLocks noChangeArrowheads="1"/>
          </p:cNvSpPr>
          <p:nvPr/>
        </p:nvSpPr>
        <p:spPr bwMode="auto">
          <a:xfrm>
            <a:off x="2143125" y="2235200"/>
            <a:ext cx="1403350" cy="4763"/>
          </a:xfrm>
          <a:prstGeom prst="rect">
            <a:avLst/>
          </a:prstGeom>
          <a:solidFill>
            <a:srgbClr val="CED3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3" name="Rectangle 243"/>
          <p:cNvSpPr>
            <a:spLocks noChangeArrowheads="1"/>
          </p:cNvSpPr>
          <p:nvPr/>
        </p:nvSpPr>
        <p:spPr bwMode="auto">
          <a:xfrm>
            <a:off x="2143125" y="2235200"/>
            <a:ext cx="1403350" cy="4763"/>
          </a:xfrm>
          <a:prstGeom prst="rect">
            <a:avLst/>
          </a:prstGeom>
          <a:solidFill>
            <a:srgbClr val="D6DA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4" name="Rectangle 244"/>
          <p:cNvSpPr>
            <a:spLocks noChangeArrowheads="1"/>
          </p:cNvSpPr>
          <p:nvPr/>
        </p:nvSpPr>
        <p:spPr bwMode="auto">
          <a:xfrm>
            <a:off x="2143125" y="2235200"/>
            <a:ext cx="1403350" cy="4763"/>
          </a:xfrm>
          <a:prstGeom prst="rect">
            <a:avLst/>
          </a:prstGeom>
          <a:solidFill>
            <a:srgbClr val="DEE1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5" name="Rectangle 245"/>
          <p:cNvSpPr>
            <a:spLocks noChangeArrowheads="1"/>
          </p:cNvSpPr>
          <p:nvPr/>
        </p:nvSpPr>
        <p:spPr bwMode="auto">
          <a:xfrm>
            <a:off x="2143125" y="2235200"/>
            <a:ext cx="1403350" cy="4763"/>
          </a:xfrm>
          <a:prstGeom prst="rect">
            <a:avLst/>
          </a:prstGeom>
          <a:solidFill>
            <a:srgbClr val="E6E8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6" name="Rectangle 246"/>
          <p:cNvSpPr>
            <a:spLocks noChangeArrowheads="1"/>
          </p:cNvSpPr>
          <p:nvPr/>
        </p:nvSpPr>
        <p:spPr bwMode="auto">
          <a:xfrm>
            <a:off x="2143125" y="2235200"/>
            <a:ext cx="1403350" cy="4763"/>
          </a:xfrm>
          <a:prstGeom prst="rect">
            <a:avLst/>
          </a:prstGeom>
          <a:solidFill>
            <a:srgbClr val="EEE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7" name="Rectangle 247"/>
          <p:cNvSpPr>
            <a:spLocks noChangeArrowheads="1"/>
          </p:cNvSpPr>
          <p:nvPr/>
        </p:nvSpPr>
        <p:spPr bwMode="auto">
          <a:xfrm>
            <a:off x="2143125" y="2235200"/>
            <a:ext cx="1403350" cy="4763"/>
          </a:xfrm>
          <a:prstGeom prst="rect">
            <a:avLst/>
          </a:prstGeom>
          <a:solidFill>
            <a:srgbClr val="F6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8" name="Rectangle 248"/>
          <p:cNvSpPr>
            <a:spLocks noChangeArrowheads="1"/>
          </p:cNvSpPr>
          <p:nvPr/>
        </p:nvSpPr>
        <p:spPr bwMode="auto">
          <a:xfrm>
            <a:off x="2143125" y="2235200"/>
            <a:ext cx="1403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49" name="Rectangle 249"/>
          <p:cNvSpPr>
            <a:spLocks noChangeArrowheads="1"/>
          </p:cNvSpPr>
          <p:nvPr/>
        </p:nvSpPr>
        <p:spPr bwMode="auto">
          <a:xfrm>
            <a:off x="2143125" y="2235200"/>
            <a:ext cx="1403350" cy="4763"/>
          </a:xfrm>
          <a:prstGeom prst="rect">
            <a:avLst/>
          </a:prstGeom>
          <a:solidFill>
            <a:srgbClr val="F8F9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0" name="Rectangle 250"/>
          <p:cNvSpPr>
            <a:spLocks noChangeArrowheads="1"/>
          </p:cNvSpPr>
          <p:nvPr/>
        </p:nvSpPr>
        <p:spPr bwMode="auto">
          <a:xfrm>
            <a:off x="2143125" y="2235200"/>
            <a:ext cx="1403350" cy="4763"/>
          </a:xfrm>
          <a:prstGeom prst="rect">
            <a:avLst/>
          </a:prstGeom>
          <a:solidFill>
            <a:srgbClr val="F1F3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1" name="Rectangle 251"/>
          <p:cNvSpPr>
            <a:spLocks noChangeArrowheads="1"/>
          </p:cNvSpPr>
          <p:nvPr/>
        </p:nvSpPr>
        <p:spPr bwMode="auto">
          <a:xfrm>
            <a:off x="2143125" y="2235200"/>
            <a:ext cx="1403350" cy="4763"/>
          </a:xfrm>
          <a:prstGeom prst="rect">
            <a:avLst/>
          </a:prstGeom>
          <a:solidFill>
            <a:srgbClr val="EAED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2" name="Rectangle 252"/>
          <p:cNvSpPr>
            <a:spLocks noChangeArrowheads="1"/>
          </p:cNvSpPr>
          <p:nvPr/>
        </p:nvSpPr>
        <p:spPr bwMode="auto">
          <a:xfrm>
            <a:off x="2143125" y="2235200"/>
            <a:ext cx="1403350" cy="4763"/>
          </a:xfrm>
          <a:prstGeom prst="rect">
            <a:avLst/>
          </a:prstGeom>
          <a:solidFill>
            <a:srgbClr val="E3E7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3" name="Rectangle 253"/>
          <p:cNvSpPr>
            <a:spLocks noChangeArrowheads="1"/>
          </p:cNvSpPr>
          <p:nvPr/>
        </p:nvSpPr>
        <p:spPr bwMode="auto">
          <a:xfrm>
            <a:off x="2143125" y="2235200"/>
            <a:ext cx="1403350" cy="4763"/>
          </a:xfrm>
          <a:prstGeom prst="rect">
            <a:avLst/>
          </a:prstGeom>
          <a:solidFill>
            <a:srgbClr val="DCE1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4" name="Rectangle 254"/>
          <p:cNvSpPr>
            <a:spLocks noChangeArrowheads="1"/>
          </p:cNvSpPr>
          <p:nvPr/>
        </p:nvSpPr>
        <p:spPr bwMode="auto">
          <a:xfrm>
            <a:off x="2143125" y="2235200"/>
            <a:ext cx="1403350" cy="4763"/>
          </a:xfrm>
          <a:prstGeom prst="rect">
            <a:avLst/>
          </a:prstGeom>
          <a:solidFill>
            <a:srgbClr val="D5DBE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5" name="Rectangle 255"/>
          <p:cNvSpPr>
            <a:spLocks noChangeArrowheads="1"/>
          </p:cNvSpPr>
          <p:nvPr/>
        </p:nvSpPr>
        <p:spPr bwMode="auto">
          <a:xfrm>
            <a:off x="2143125" y="2235200"/>
            <a:ext cx="1403350" cy="4763"/>
          </a:xfrm>
          <a:prstGeom prst="rect">
            <a:avLst/>
          </a:prstGeom>
          <a:solidFill>
            <a:srgbClr val="CED5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6" name="Rectangle 256"/>
          <p:cNvSpPr>
            <a:spLocks noChangeArrowheads="1"/>
          </p:cNvSpPr>
          <p:nvPr/>
        </p:nvSpPr>
        <p:spPr bwMode="auto">
          <a:xfrm>
            <a:off x="2143125" y="2235200"/>
            <a:ext cx="1403350" cy="4763"/>
          </a:xfrm>
          <a:prstGeom prst="rect">
            <a:avLst/>
          </a:prstGeom>
          <a:solidFill>
            <a:srgbClr val="C7CF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7" name="Rectangle 257"/>
          <p:cNvSpPr>
            <a:spLocks noChangeArrowheads="1"/>
          </p:cNvSpPr>
          <p:nvPr/>
        </p:nvSpPr>
        <p:spPr bwMode="auto">
          <a:xfrm>
            <a:off x="2143125" y="2235200"/>
            <a:ext cx="1403350" cy="4763"/>
          </a:xfrm>
          <a:prstGeom prst="rect">
            <a:avLst/>
          </a:prstGeom>
          <a:solidFill>
            <a:srgbClr val="C0C9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8" name="Rectangle 258"/>
          <p:cNvSpPr>
            <a:spLocks noChangeArrowheads="1"/>
          </p:cNvSpPr>
          <p:nvPr/>
        </p:nvSpPr>
        <p:spPr bwMode="auto">
          <a:xfrm>
            <a:off x="2143125" y="2235200"/>
            <a:ext cx="1403350" cy="4763"/>
          </a:xfrm>
          <a:prstGeom prst="rect">
            <a:avLst/>
          </a:prstGeom>
          <a:solidFill>
            <a:srgbClr val="B9C3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59" name="Rectangle 259"/>
          <p:cNvSpPr>
            <a:spLocks noChangeArrowheads="1"/>
          </p:cNvSpPr>
          <p:nvPr/>
        </p:nvSpPr>
        <p:spPr bwMode="auto">
          <a:xfrm>
            <a:off x="2143125" y="2235200"/>
            <a:ext cx="1403350" cy="4763"/>
          </a:xfrm>
          <a:prstGeom prst="rect">
            <a:avLst/>
          </a:prstGeom>
          <a:solidFill>
            <a:srgbClr val="B2BD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0" name="Rectangle 260"/>
          <p:cNvSpPr>
            <a:spLocks noChangeArrowheads="1"/>
          </p:cNvSpPr>
          <p:nvPr/>
        </p:nvSpPr>
        <p:spPr bwMode="auto">
          <a:xfrm>
            <a:off x="2143125" y="2235200"/>
            <a:ext cx="1403350" cy="4763"/>
          </a:xfrm>
          <a:prstGeom prst="rect">
            <a:avLst/>
          </a:prstGeom>
          <a:solidFill>
            <a:srgbClr val="ABB7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1" name="Rectangle 261"/>
          <p:cNvSpPr>
            <a:spLocks noChangeArrowheads="1"/>
          </p:cNvSpPr>
          <p:nvPr/>
        </p:nvSpPr>
        <p:spPr bwMode="auto">
          <a:xfrm>
            <a:off x="2143125" y="2235200"/>
            <a:ext cx="1403350" cy="4763"/>
          </a:xfrm>
          <a:prstGeom prst="rect">
            <a:avLst/>
          </a:prstGeom>
          <a:solidFill>
            <a:srgbClr val="A4B1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2" name="Rectangle 262"/>
          <p:cNvSpPr>
            <a:spLocks noChangeArrowheads="1"/>
          </p:cNvSpPr>
          <p:nvPr/>
        </p:nvSpPr>
        <p:spPr bwMode="auto">
          <a:xfrm>
            <a:off x="2143125" y="2235200"/>
            <a:ext cx="1403350" cy="4763"/>
          </a:xfrm>
          <a:prstGeom prst="rect">
            <a:avLst/>
          </a:prstGeom>
          <a:solidFill>
            <a:srgbClr val="9DAB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3" name="Rectangle 263"/>
          <p:cNvSpPr>
            <a:spLocks noChangeArrowheads="1"/>
          </p:cNvSpPr>
          <p:nvPr/>
        </p:nvSpPr>
        <p:spPr bwMode="auto">
          <a:xfrm>
            <a:off x="2143125" y="2235200"/>
            <a:ext cx="1403350" cy="4763"/>
          </a:xfrm>
          <a:prstGeom prst="rect">
            <a:avLst/>
          </a:prstGeom>
          <a:solidFill>
            <a:srgbClr val="96A5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4" name="Rectangle 264"/>
          <p:cNvSpPr>
            <a:spLocks noChangeArrowheads="1"/>
          </p:cNvSpPr>
          <p:nvPr/>
        </p:nvSpPr>
        <p:spPr bwMode="auto">
          <a:xfrm>
            <a:off x="2143125" y="2235200"/>
            <a:ext cx="1403350" cy="4763"/>
          </a:xfrm>
          <a:prstGeom prst="rect">
            <a:avLst/>
          </a:prstGeom>
          <a:solidFill>
            <a:srgbClr val="8F9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5" name="Rectangle 265"/>
          <p:cNvSpPr>
            <a:spLocks noChangeArrowheads="1"/>
          </p:cNvSpPr>
          <p:nvPr/>
        </p:nvSpPr>
        <p:spPr bwMode="auto">
          <a:xfrm>
            <a:off x="2143125" y="2235200"/>
            <a:ext cx="1403350" cy="4763"/>
          </a:xfrm>
          <a:prstGeom prst="rect">
            <a:avLst/>
          </a:prstGeom>
          <a:solidFill>
            <a:srgbClr val="8899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6" name="Rectangle 266"/>
          <p:cNvSpPr>
            <a:spLocks noChangeArrowheads="1"/>
          </p:cNvSpPr>
          <p:nvPr/>
        </p:nvSpPr>
        <p:spPr bwMode="auto">
          <a:xfrm>
            <a:off x="2143125" y="2235200"/>
            <a:ext cx="1403350" cy="4763"/>
          </a:xfrm>
          <a:prstGeom prst="rect">
            <a:avLst/>
          </a:prstGeom>
          <a:solidFill>
            <a:srgbClr val="8193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7" name="Rectangle 267"/>
          <p:cNvSpPr>
            <a:spLocks noChangeArrowheads="1"/>
          </p:cNvSpPr>
          <p:nvPr/>
        </p:nvSpPr>
        <p:spPr bwMode="auto">
          <a:xfrm>
            <a:off x="2143125" y="2235200"/>
            <a:ext cx="1403350" cy="4763"/>
          </a:xfrm>
          <a:prstGeom prst="rect">
            <a:avLst/>
          </a:prstGeom>
          <a:solidFill>
            <a:srgbClr val="7E8D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8" name="Rectangle 268"/>
          <p:cNvSpPr>
            <a:spLocks noChangeArrowheads="1"/>
          </p:cNvSpPr>
          <p:nvPr/>
        </p:nvSpPr>
        <p:spPr bwMode="auto">
          <a:xfrm>
            <a:off x="2143125" y="2235200"/>
            <a:ext cx="1403350" cy="4763"/>
          </a:xfrm>
          <a:prstGeom prst="rect">
            <a:avLst/>
          </a:prstGeom>
          <a:solidFill>
            <a:srgbClr val="7987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69" name="Rectangle 269"/>
          <p:cNvSpPr>
            <a:spLocks noChangeArrowheads="1"/>
          </p:cNvSpPr>
          <p:nvPr/>
        </p:nvSpPr>
        <p:spPr bwMode="auto">
          <a:xfrm>
            <a:off x="2143125" y="2235200"/>
            <a:ext cx="1403350" cy="4763"/>
          </a:xfrm>
          <a:prstGeom prst="rect">
            <a:avLst/>
          </a:prstGeom>
          <a:solidFill>
            <a:srgbClr val="7481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0" name="Rectangle 270"/>
          <p:cNvSpPr>
            <a:spLocks noChangeArrowheads="1"/>
          </p:cNvSpPr>
          <p:nvPr/>
        </p:nvSpPr>
        <p:spPr bwMode="auto">
          <a:xfrm>
            <a:off x="2143125" y="2235200"/>
            <a:ext cx="1403350" cy="4763"/>
          </a:xfrm>
          <a:prstGeom prst="rect">
            <a:avLst/>
          </a:prstGeom>
          <a:solidFill>
            <a:srgbClr val="6F7B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1" name="Rectangle 271"/>
          <p:cNvSpPr>
            <a:spLocks noChangeArrowheads="1"/>
          </p:cNvSpPr>
          <p:nvPr/>
        </p:nvSpPr>
        <p:spPr bwMode="auto">
          <a:xfrm>
            <a:off x="2143125" y="2235200"/>
            <a:ext cx="1403350" cy="4763"/>
          </a:xfrm>
          <a:prstGeom prst="rect">
            <a:avLst/>
          </a:prstGeom>
          <a:solidFill>
            <a:srgbClr val="6A75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2" name="Rectangle 272"/>
          <p:cNvSpPr>
            <a:spLocks noChangeArrowheads="1"/>
          </p:cNvSpPr>
          <p:nvPr/>
        </p:nvSpPr>
        <p:spPr bwMode="auto">
          <a:xfrm>
            <a:off x="2143125" y="2235200"/>
            <a:ext cx="1403350" cy="4763"/>
          </a:xfrm>
          <a:prstGeom prst="rect">
            <a:avLst/>
          </a:prstGeom>
          <a:solidFill>
            <a:srgbClr val="656F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3" name="Rectangle 273"/>
          <p:cNvSpPr>
            <a:spLocks noChangeArrowheads="1"/>
          </p:cNvSpPr>
          <p:nvPr/>
        </p:nvSpPr>
        <p:spPr bwMode="auto">
          <a:xfrm>
            <a:off x="2143125" y="2235200"/>
            <a:ext cx="1403350" cy="4763"/>
          </a:xfrm>
          <a:prstGeom prst="rect">
            <a:avLst/>
          </a:prstGeom>
          <a:solidFill>
            <a:srgbClr val="6069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4" name="Rectangle 274"/>
          <p:cNvSpPr>
            <a:spLocks noChangeArrowheads="1"/>
          </p:cNvSpPr>
          <p:nvPr/>
        </p:nvSpPr>
        <p:spPr bwMode="auto">
          <a:xfrm>
            <a:off x="2143125" y="2235200"/>
            <a:ext cx="1403350" cy="4763"/>
          </a:xfrm>
          <a:prstGeom prst="rect">
            <a:avLst/>
          </a:prstGeom>
          <a:solidFill>
            <a:srgbClr val="5B63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5" name="Rectangle 275"/>
          <p:cNvSpPr>
            <a:spLocks noChangeArrowheads="1"/>
          </p:cNvSpPr>
          <p:nvPr/>
        </p:nvSpPr>
        <p:spPr bwMode="auto">
          <a:xfrm>
            <a:off x="2143125" y="2235200"/>
            <a:ext cx="1403350" cy="4763"/>
          </a:xfrm>
          <a:prstGeom prst="rect">
            <a:avLst/>
          </a:prstGeom>
          <a:solidFill>
            <a:srgbClr val="565D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6" name="Rectangle 276"/>
          <p:cNvSpPr>
            <a:spLocks noChangeArrowheads="1"/>
          </p:cNvSpPr>
          <p:nvPr/>
        </p:nvSpPr>
        <p:spPr bwMode="auto">
          <a:xfrm>
            <a:off x="2143125" y="2235200"/>
            <a:ext cx="1403350" cy="4763"/>
          </a:xfrm>
          <a:prstGeom prst="rect">
            <a:avLst/>
          </a:prstGeom>
          <a:solidFill>
            <a:srgbClr val="51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7" name="Rectangle 277"/>
          <p:cNvSpPr>
            <a:spLocks noChangeArrowheads="1"/>
          </p:cNvSpPr>
          <p:nvPr/>
        </p:nvSpPr>
        <p:spPr bwMode="auto">
          <a:xfrm>
            <a:off x="2143125" y="2235200"/>
            <a:ext cx="1403350" cy="4763"/>
          </a:xfrm>
          <a:prstGeom prst="rect">
            <a:avLst/>
          </a:prstGeom>
          <a:solidFill>
            <a:srgbClr val="4C51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8" name="Rectangle 278"/>
          <p:cNvSpPr>
            <a:spLocks noChangeArrowheads="1"/>
          </p:cNvSpPr>
          <p:nvPr/>
        </p:nvSpPr>
        <p:spPr bwMode="auto">
          <a:xfrm>
            <a:off x="2143125" y="2235200"/>
            <a:ext cx="1403350" cy="4763"/>
          </a:xfrm>
          <a:prstGeom prst="rect">
            <a:avLst/>
          </a:prstGeom>
          <a:solidFill>
            <a:srgbClr val="474B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79" name="Rectangle 279"/>
          <p:cNvSpPr>
            <a:spLocks noChangeArrowheads="1"/>
          </p:cNvSpPr>
          <p:nvPr/>
        </p:nvSpPr>
        <p:spPr bwMode="auto">
          <a:xfrm>
            <a:off x="2143125" y="2235200"/>
            <a:ext cx="1403350" cy="4763"/>
          </a:xfrm>
          <a:prstGeom prst="rect">
            <a:avLst/>
          </a:prstGeom>
          <a:solidFill>
            <a:srgbClr val="4245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80" name="Rectangle 280"/>
          <p:cNvSpPr>
            <a:spLocks noChangeArrowheads="1"/>
          </p:cNvSpPr>
          <p:nvPr/>
        </p:nvSpPr>
        <p:spPr bwMode="auto">
          <a:xfrm>
            <a:off x="2143125" y="2235200"/>
            <a:ext cx="1403350" cy="4763"/>
          </a:xfrm>
          <a:prstGeom prst="rect">
            <a:avLst/>
          </a:prstGeom>
          <a:solidFill>
            <a:srgbClr val="3D3F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81" name="Rectangle 281"/>
          <p:cNvSpPr>
            <a:spLocks noChangeArrowheads="1"/>
          </p:cNvSpPr>
          <p:nvPr/>
        </p:nvSpPr>
        <p:spPr bwMode="auto">
          <a:xfrm>
            <a:off x="2143125" y="2235200"/>
            <a:ext cx="1403350" cy="4763"/>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82" name="Rectangle 282"/>
          <p:cNvSpPr>
            <a:spLocks noChangeArrowheads="1"/>
          </p:cNvSpPr>
          <p:nvPr/>
        </p:nvSpPr>
        <p:spPr bwMode="auto">
          <a:xfrm>
            <a:off x="2143125" y="2235200"/>
            <a:ext cx="1403350" cy="4763"/>
          </a:xfrm>
          <a:prstGeom prst="rect">
            <a:avLst/>
          </a:prstGeom>
          <a:solidFill>
            <a:srgbClr val="3839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83" name="Freeform 283"/>
          <p:cNvSpPr>
            <a:spLocks/>
          </p:cNvSpPr>
          <p:nvPr/>
        </p:nvSpPr>
        <p:spPr bwMode="auto">
          <a:xfrm>
            <a:off x="2143125" y="2235200"/>
            <a:ext cx="1403350" cy="901700"/>
          </a:xfrm>
          <a:custGeom>
            <a:avLst/>
            <a:gdLst>
              <a:gd name="T0" fmla="*/ 2147483646 w 252"/>
              <a:gd name="T1" fmla="*/ 2147483646 h 162"/>
              <a:gd name="T2" fmla="*/ 0 w 252"/>
              <a:gd name="T3" fmla="*/ 2147483646 h 162"/>
              <a:gd name="T4" fmla="*/ 0 w 252"/>
              <a:gd name="T5" fmla="*/ 0 h 162"/>
              <a:gd name="T6" fmla="*/ 2147483646 w 252"/>
              <a:gd name="T7" fmla="*/ 0 h 162"/>
              <a:gd name="T8" fmla="*/ 2147483646 w 252"/>
              <a:gd name="T9" fmla="*/ 2147483646 h 162"/>
              <a:gd name="T10" fmla="*/ 2147483646 w 252"/>
              <a:gd name="T11" fmla="*/ 2147483646 h 162"/>
              <a:gd name="T12" fmla="*/ 0 60000 65536"/>
              <a:gd name="T13" fmla="*/ 0 60000 65536"/>
              <a:gd name="T14" fmla="*/ 0 60000 65536"/>
              <a:gd name="T15" fmla="*/ 0 60000 65536"/>
              <a:gd name="T16" fmla="*/ 0 60000 65536"/>
              <a:gd name="T17" fmla="*/ 0 60000 65536"/>
              <a:gd name="T18" fmla="*/ 0 w 252"/>
              <a:gd name="T19" fmla="*/ 0 h 162"/>
              <a:gd name="T20" fmla="*/ 252 w 252"/>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2" h="162">
                <a:moveTo>
                  <a:pt x="252" y="162"/>
                </a:moveTo>
                <a:lnTo>
                  <a:pt x="0" y="162"/>
                </a:lnTo>
                <a:lnTo>
                  <a:pt x="0" y="0"/>
                </a:lnTo>
                <a:lnTo>
                  <a:pt x="252" y="0"/>
                </a:lnTo>
                <a:lnTo>
                  <a:pt x="252" y="1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84" name="Freeform 284"/>
          <p:cNvSpPr>
            <a:spLocks/>
          </p:cNvSpPr>
          <p:nvPr/>
        </p:nvSpPr>
        <p:spPr bwMode="auto">
          <a:xfrm>
            <a:off x="2644775" y="1500188"/>
            <a:ext cx="400050" cy="100012"/>
          </a:xfrm>
          <a:custGeom>
            <a:avLst/>
            <a:gdLst>
              <a:gd name="T0" fmla="*/ 0 w 72"/>
              <a:gd name="T1" fmla="*/ 2147483646 h 18"/>
              <a:gd name="T2" fmla="*/ 0 w 72"/>
              <a:gd name="T3" fmla="*/ 2147483646 h 18"/>
              <a:gd name="T4" fmla="*/ 2147483646 w 72"/>
              <a:gd name="T5" fmla="*/ 0 h 18"/>
              <a:gd name="T6" fmla="*/ 2147483646 w 72"/>
              <a:gd name="T7" fmla="*/ 0 h 18"/>
              <a:gd name="T8" fmla="*/ 0 w 72"/>
              <a:gd name="T9" fmla="*/ 2147483646 h 18"/>
              <a:gd name="T10" fmla="*/ 0 60000 65536"/>
              <a:gd name="T11" fmla="*/ 0 60000 65536"/>
              <a:gd name="T12" fmla="*/ 0 60000 65536"/>
              <a:gd name="T13" fmla="*/ 0 60000 65536"/>
              <a:gd name="T14" fmla="*/ 0 60000 65536"/>
              <a:gd name="T15" fmla="*/ 0 w 72"/>
              <a:gd name="T16" fmla="*/ 0 h 18"/>
              <a:gd name="T17" fmla="*/ 72 w 72"/>
              <a:gd name="T18" fmla="*/ 18 h 18"/>
            </a:gdLst>
            <a:ahLst/>
            <a:cxnLst>
              <a:cxn ang="T10">
                <a:pos x="T0" y="T1"/>
              </a:cxn>
              <a:cxn ang="T11">
                <a:pos x="T2" y="T3"/>
              </a:cxn>
              <a:cxn ang="T12">
                <a:pos x="T4" y="T5"/>
              </a:cxn>
              <a:cxn ang="T13">
                <a:pos x="T6" y="T7"/>
              </a:cxn>
              <a:cxn ang="T14">
                <a:pos x="T8" y="T9"/>
              </a:cxn>
            </a:cxnLst>
            <a:rect l="T15" t="T16" r="T17" b="T18"/>
            <a:pathLst>
              <a:path w="72" h="18">
                <a:moveTo>
                  <a:pt x="0" y="18"/>
                </a:moveTo>
                <a:lnTo>
                  <a:pt x="0" y="18"/>
                </a:lnTo>
                <a:lnTo>
                  <a:pt x="72" y="0"/>
                </a:lnTo>
                <a:lnTo>
                  <a:pt x="0" y="18"/>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3981" name="Rectangle 285"/>
          <p:cNvSpPr>
            <a:spLocks noChangeArrowheads="1"/>
          </p:cNvSpPr>
          <p:nvPr/>
        </p:nvSpPr>
        <p:spPr bwMode="auto">
          <a:xfrm>
            <a:off x="2674938" y="1500188"/>
            <a:ext cx="400050" cy="100012"/>
          </a:xfrm>
          <a:prstGeom prst="rect">
            <a:avLst/>
          </a:prstGeom>
          <a:gradFill rotWithShape="0">
            <a:gsLst>
              <a:gs pos="0">
                <a:schemeClr val="bg2"/>
              </a:gs>
              <a:gs pos="50000">
                <a:schemeClr val="bg2">
                  <a:gamma/>
                  <a:tint val="48627"/>
                  <a:invGamma/>
                </a:schemeClr>
              </a:gs>
              <a:gs pos="100000">
                <a:schemeClr val="bg2"/>
              </a:gs>
            </a:gsLst>
            <a:lin ang="0" scaled="1"/>
          </a:gradFill>
          <a:ln w="6350">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3982" name="Freeform 286"/>
          <p:cNvSpPr>
            <a:spLocks/>
          </p:cNvSpPr>
          <p:nvPr/>
        </p:nvSpPr>
        <p:spPr bwMode="auto">
          <a:xfrm>
            <a:off x="2741613" y="1366838"/>
            <a:ext cx="266700" cy="133350"/>
          </a:xfrm>
          <a:custGeom>
            <a:avLst/>
            <a:gdLst/>
            <a:ahLst/>
            <a:cxnLst>
              <a:cxn ang="0">
                <a:pos x="48" y="24"/>
              </a:cxn>
              <a:cxn ang="0">
                <a:pos x="0" y="24"/>
              </a:cxn>
              <a:cxn ang="0">
                <a:pos x="0" y="0"/>
              </a:cxn>
              <a:cxn ang="0">
                <a:pos x="48" y="0"/>
              </a:cxn>
              <a:cxn ang="0">
                <a:pos x="48" y="24"/>
              </a:cxn>
              <a:cxn ang="0">
                <a:pos x="48" y="24"/>
              </a:cxn>
            </a:cxnLst>
            <a:rect l="0" t="0" r="r" b="b"/>
            <a:pathLst>
              <a:path w="48" h="24">
                <a:moveTo>
                  <a:pt x="48" y="24"/>
                </a:moveTo>
                <a:lnTo>
                  <a:pt x="0" y="24"/>
                </a:lnTo>
                <a:lnTo>
                  <a:pt x="0" y="0"/>
                </a:lnTo>
                <a:lnTo>
                  <a:pt x="48" y="0"/>
                </a:lnTo>
                <a:lnTo>
                  <a:pt x="48" y="24"/>
                </a:lnTo>
                <a:lnTo>
                  <a:pt x="48" y="24"/>
                </a:lnTo>
              </a:path>
            </a:pathLst>
          </a:custGeom>
          <a:gradFill rotWithShape="0">
            <a:gsLst>
              <a:gs pos="0">
                <a:schemeClr val="bg2"/>
              </a:gs>
              <a:gs pos="50000">
                <a:schemeClr val="bg2">
                  <a:gamma/>
                  <a:tint val="48627"/>
                  <a:invGamma/>
                </a:schemeClr>
              </a:gs>
              <a:gs pos="100000">
                <a:schemeClr val="bg2"/>
              </a:gs>
            </a:gsLst>
            <a:lin ang="0" scaled="1"/>
          </a:gradFill>
          <a:ln w="6350" cmpd="sng">
            <a:solidFill>
              <a:schemeClr val="tx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3983" name="Rectangle 287"/>
          <p:cNvSpPr>
            <a:spLocks noChangeArrowheads="1"/>
          </p:cNvSpPr>
          <p:nvPr/>
        </p:nvSpPr>
        <p:spPr bwMode="auto">
          <a:xfrm>
            <a:off x="2808288" y="1200150"/>
            <a:ext cx="133350" cy="166688"/>
          </a:xfrm>
          <a:prstGeom prst="rect">
            <a:avLst/>
          </a:prstGeom>
          <a:gradFill rotWithShape="0">
            <a:gsLst>
              <a:gs pos="0">
                <a:schemeClr val="bg2"/>
              </a:gs>
              <a:gs pos="50000">
                <a:schemeClr val="bg2">
                  <a:gamma/>
                  <a:tint val="48627"/>
                  <a:invGamma/>
                </a:schemeClr>
              </a:gs>
              <a:gs pos="100000">
                <a:schemeClr val="bg2"/>
              </a:gs>
            </a:gsLst>
            <a:lin ang="0" scaled="1"/>
          </a:gradFill>
          <a:ln w="6350">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88" name="Freeform 288"/>
          <p:cNvSpPr>
            <a:spLocks/>
          </p:cNvSpPr>
          <p:nvPr/>
        </p:nvSpPr>
        <p:spPr bwMode="auto">
          <a:xfrm>
            <a:off x="2811463" y="1900238"/>
            <a:ext cx="133350" cy="901700"/>
          </a:xfrm>
          <a:custGeom>
            <a:avLst/>
            <a:gdLst>
              <a:gd name="T0" fmla="*/ 0 w 24"/>
              <a:gd name="T1" fmla="*/ 2147483646 h 162"/>
              <a:gd name="T2" fmla="*/ 0 w 24"/>
              <a:gd name="T3" fmla="*/ 2147483646 h 162"/>
              <a:gd name="T4" fmla="*/ 2147483646 w 24"/>
              <a:gd name="T5" fmla="*/ 0 h 162"/>
              <a:gd name="T6" fmla="*/ 2147483646 w 24"/>
              <a:gd name="T7" fmla="*/ 0 h 162"/>
              <a:gd name="T8" fmla="*/ 0 w 24"/>
              <a:gd name="T9" fmla="*/ 2147483646 h 162"/>
              <a:gd name="T10" fmla="*/ 0 60000 65536"/>
              <a:gd name="T11" fmla="*/ 0 60000 65536"/>
              <a:gd name="T12" fmla="*/ 0 60000 65536"/>
              <a:gd name="T13" fmla="*/ 0 60000 65536"/>
              <a:gd name="T14" fmla="*/ 0 60000 65536"/>
              <a:gd name="T15" fmla="*/ 0 w 24"/>
              <a:gd name="T16" fmla="*/ 0 h 162"/>
              <a:gd name="T17" fmla="*/ 24 w 24"/>
              <a:gd name="T18" fmla="*/ 162 h 162"/>
            </a:gdLst>
            <a:ahLst/>
            <a:cxnLst>
              <a:cxn ang="T10">
                <a:pos x="T0" y="T1"/>
              </a:cxn>
              <a:cxn ang="T11">
                <a:pos x="T2" y="T3"/>
              </a:cxn>
              <a:cxn ang="T12">
                <a:pos x="T4" y="T5"/>
              </a:cxn>
              <a:cxn ang="T13">
                <a:pos x="T6" y="T7"/>
              </a:cxn>
              <a:cxn ang="T14">
                <a:pos x="T8" y="T9"/>
              </a:cxn>
            </a:cxnLst>
            <a:rect l="T15" t="T16" r="T17" b="T18"/>
            <a:pathLst>
              <a:path w="24" h="162">
                <a:moveTo>
                  <a:pt x="0" y="162"/>
                </a:moveTo>
                <a:lnTo>
                  <a:pt x="0" y="162"/>
                </a:lnTo>
                <a:lnTo>
                  <a:pt x="24" y="0"/>
                </a:lnTo>
                <a:lnTo>
                  <a:pt x="0" y="162"/>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3985" name="Rectangle 289"/>
          <p:cNvSpPr>
            <a:spLocks noChangeArrowheads="1"/>
          </p:cNvSpPr>
          <p:nvPr/>
        </p:nvSpPr>
        <p:spPr bwMode="auto">
          <a:xfrm>
            <a:off x="2811463" y="1901825"/>
            <a:ext cx="133350" cy="900113"/>
          </a:xfrm>
          <a:prstGeom prst="rect">
            <a:avLst/>
          </a:prstGeom>
          <a:gradFill rotWithShape="0">
            <a:gsLst>
              <a:gs pos="0">
                <a:schemeClr val="bg2"/>
              </a:gs>
              <a:gs pos="50000">
                <a:schemeClr val="bg2">
                  <a:gamma/>
                  <a:tint val="48627"/>
                  <a:invGamma/>
                </a:schemeClr>
              </a:gs>
              <a:gs pos="100000">
                <a:schemeClr val="bg2"/>
              </a:gs>
            </a:gsLst>
            <a:lin ang="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0" name="Freeform 290"/>
          <p:cNvSpPr>
            <a:spLocks/>
          </p:cNvSpPr>
          <p:nvPr/>
        </p:nvSpPr>
        <p:spPr bwMode="auto">
          <a:xfrm>
            <a:off x="2811463" y="1901825"/>
            <a:ext cx="133350" cy="900113"/>
          </a:xfrm>
          <a:custGeom>
            <a:avLst/>
            <a:gdLst>
              <a:gd name="T0" fmla="*/ 0 w 24"/>
              <a:gd name="T1" fmla="*/ 2147483646 h 162"/>
              <a:gd name="T2" fmla="*/ 0 w 24"/>
              <a:gd name="T3" fmla="*/ 2147483646 h 162"/>
              <a:gd name="T4" fmla="*/ 2147483646 w 24"/>
              <a:gd name="T5" fmla="*/ 0 h 162"/>
              <a:gd name="T6" fmla="*/ 2147483646 w 24"/>
              <a:gd name="T7" fmla="*/ 0 h 162"/>
              <a:gd name="T8" fmla="*/ 0 w 24"/>
              <a:gd name="T9" fmla="*/ 2147483646 h 162"/>
              <a:gd name="T10" fmla="*/ 0 60000 65536"/>
              <a:gd name="T11" fmla="*/ 0 60000 65536"/>
              <a:gd name="T12" fmla="*/ 0 60000 65536"/>
              <a:gd name="T13" fmla="*/ 0 60000 65536"/>
              <a:gd name="T14" fmla="*/ 0 60000 65536"/>
              <a:gd name="T15" fmla="*/ 0 w 24"/>
              <a:gd name="T16" fmla="*/ 0 h 162"/>
              <a:gd name="T17" fmla="*/ 24 w 24"/>
              <a:gd name="T18" fmla="*/ 162 h 162"/>
            </a:gdLst>
            <a:ahLst/>
            <a:cxnLst>
              <a:cxn ang="T10">
                <a:pos x="T0" y="T1"/>
              </a:cxn>
              <a:cxn ang="T11">
                <a:pos x="T2" y="T3"/>
              </a:cxn>
              <a:cxn ang="T12">
                <a:pos x="T4" y="T5"/>
              </a:cxn>
              <a:cxn ang="T13">
                <a:pos x="T6" y="T7"/>
              </a:cxn>
              <a:cxn ang="T14">
                <a:pos x="T8" y="T9"/>
              </a:cxn>
            </a:cxnLst>
            <a:rect l="T15" t="T16" r="T17" b="T18"/>
            <a:pathLst>
              <a:path w="24" h="162">
                <a:moveTo>
                  <a:pt x="0" y="162"/>
                </a:moveTo>
                <a:lnTo>
                  <a:pt x="0" y="162"/>
                </a:lnTo>
                <a:lnTo>
                  <a:pt x="24" y="0"/>
                </a:lnTo>
                <a:lnTo>
                  <a:pt x="0" y="162"/>
                </a:lnTo>
                <a:close/>
              </a:path>
            </a:pathLst>
          </a:custGeom>
          <a:solidFill>
            <a:srgbClr val="3232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1" name="Freeform 291"/>
          <p:cNvSpPr>
            <a:spLocks/>
          </p:cNvSpPr>
          <p:nvPr/>
        </p:nvSpPr>
        <p:spPr bwMode="auto">
          <a:xfrm>
            <a:off x="2811463" y="1901825"/>
            <a:ext cx="133350" cy="900113"/>
          </a:xfrm>
          <a:custGeom>
            <a:avLst/>
            <a:gdLst>
              <a:gd name="T0" fmla="*/ 2147483646 w 24"/>
              <a:gd name="T1" fmla="*/ 2147483646 h 162"/>
              <a:gd name="T2" fmla="*/ 0 w 24"/>
              <a:gd name="T3" fmla="*/ 2147483646 h 162"/>
              <a:gd name="T4" fmla="*/ 0 w 24"/>
              <a:gd name="T5" fmla="*/ 0 h 162"/>
              <a:gd name="T6" fmla="*/ 2147483646 w 24"/>
              <a:gd name="T7" fmla="*/ 0 h 162"/>
              <a:gd name="T8" fmla="*/ 2147483646 w 24"/>
              <a:gd name="T9" fmla="*/ 2147483646 h 162"/>
              <a:gd name="T10" fmla="*/ 2147483646 w 24"/>
              <a:gd name="T11" fmla="*/ 2147483646 h 162"/>
              <a:gd name="T12" fmla="*/ 0 60000 65536"/>
              <a:gd name="T13" fmla="*/ 0 60000 65536"/>
              <a:gd name="T14" fmla="*/ 0 60000 65536"/>
              <a:gd name="T15" fmla="*/ 0 60000 65536"/>
              <a:gd name="T16" fmla="*/ 0 60000 65536"/>
              <a:gd name="T17" fmla="*/ 0 60000 65536"/>
              <a:gd name="T18" fmla="*/ 0 w 24"/>
              <a:gd name="T19" fmla="*/ 0 h 162"/>
              <a:gd name="T20" fmla="*/ 24 w 24"/>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4" h="162">
                <a:moveTo>
                  <a:pt x="24" y="162"/>
                </a:moveTo>
                <a:lnTo>
                  <a:pt x="0" y="162"/>
                </a:lnTo>
                <a:lnTo>
                  <a:pt x="0" y="0"/>
                </a:lnTo>
                <a:lnTo>
                  <a:pt x="24" y="0"/>
                </a:lnTo>
                <a:lnTo>
                  <a:pt x="24" y="1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2" name="Rectangle 292"/>
          <p:cNvSpPr>
            <a:spLocks noChangeArrowheads="1"/>
          </p:cNvSpPr>
          <p:nvPr/>
        </p:nvSpPr>
        <p:spPr bwMode="auto">
          <a:xfrm>
            <a:off x="2252663" y="3128963"/>
            <a:ext cx="1201737" cy="68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93" name="Freeform 293"/>
          <p:cNvSpPr>
            <a:spLocks/>
          </p:cNvSpPr>
          <p:nvPr/>
        </p:nvSpPr>
        <p:spPr bwMode="auto">
          <a:xfrm>
            <a:off x="2252663" y="3128963"/>
            <a:ext cx="1201737" cy="68262"/>
          </a:xfrm>
          <a:custGeom>
            <a:avLst/>
            <a:gdLst>
              <a:gd name="T0" fmla="*/ 2147483646 w 216"/>
              <a:gd name="T1" fmla="*/ 0 h 12"/>
              <a:gd name="T2" fmla="*/ 0 w 216"/>
              <a:gd name="T3" fmla="*/ 0 h 12"/>
              <a:gd name="T4" fmla="*/ 0 w 216"/>
              <a:gd name="T5" fmla="*/ 2147483646 h 12"/>
              <a:gd name="T6" fmla="*/ 2147483646 w 216"/>
              <a:gd name="T7" fmla="*/ 2147483646 h 12"/>
              <a:gd name="T8" fmla="*/ 2147483646 w 216"/>
              <a:gd name="T9" fmla="*/ 0 h 12"/>
              <a:gd name="T10" fmla="*/ 2147483646 w 216"/>
              <a:gd name="T11" fmla="*/ 0 h 12"/>
              <a:gd name="T12" fmla="*/ 0 60000 65536"/>
              <a:gd name="T13" fmla="*/ 0 60000 65536"/>
              <a:gd name="T14" fmla="*/ 0 60000 65536"/>
              <a:gd name="T15" fmla="*/ 0 60000 65536"/>
              <a:gd name="T16" fmla="*/ 0 60000 65536"/>
              <a:gd name="T17" fmla="*/ 0 60000 65536"/>
              <a:gd name="T18" fmla="*/ 0 w 216"/>
              <a:gd name="T19" fmla="*/ 0 h 12"/>
              <a:gd name="T20" fmla="*/ 216 w 21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6" h="12">
                <a:moveTo>
                  <a:pt x="216" y="0"/>
                </a:moveTo>
                <a:lnTo>
                  <a:pt x="0" y="0"/>
                </a:lnTo>
                <a:lnTo>
                  <a:pt x="0" y="12"/>
                </a:lnTo>
                <a:lnTo>
                  <a:pt x="216" y="12"/>
                </a:lnTo>
                <a:lnTo>
                  <a:pt x="2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4" name="Rectangle 294"/>
          <p:cNvSpPr>
            <a:spLocks noChangeArrowheads="1"/>
          </p:cNvSpPr>
          <p:nvPr/>
        </p:nvSpPr>
        <p:spPr bwMode="auto">
          <a:xfrm>
            <a:off x="533400" y="5773738"/>
            <a:ext cx="3806825"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95" name="Freeform 295"/>
          <p:cNvSpPr>
            <a:spLocks/>
          </p:cNvSpPr>
          <p:nvPr/>
        </p:nvSpPr>
        <p:spPr bwMode="auto">
          <a:xfrm>
            <a:off x="533400" y="5773738"/>
            <a:ext cx="3806825" cy="66675"/>
          </a:xfrm>
          <a:custGeom>
            <a:avLst/>
            <a:gdLst>
              <a:gd name="T0" fmla="*/ 2147483646 w 684"/>
              <a:gd name="T1" fmla="*/ 0 h 12"/>
              <a:gd name="T2" fmla="*/ 0 w 684"/>
              <a:gd name="T3" fmla="*/ 0 h 12"/>
              <a:gd name="T4" fmla="*/ 0 w 684"/>
              <a:gd name="T5" fmla="*/ 2147483646 h 12"/>
              <a:gd name="T6" fmla="*/ 2147483646 w 684"/>
              <a:gd name="T7" fmla="*/ 2147483646 h 12"/>
              <a:gd name="T8" fmla="*/ 2147483646 w 684"/>
              <a:gd name="T9" fmla="*/ 0 h 12"/>
              <a:gd name="T10" fmla="*/ 2147483646 w 684"/>
              <a:gd name="T11" fmla="*/ 0 h 12"/>
              <a:gd name="T12" fmla="*/ 0 60000 65536"/>
              <a:gd name="T13" fmla="*/ 0 60000 65536"/>
              <a:gd name="T14" fmla="*/ 0 60000 65536"/>
              <a:gd name="T15" fmla="*/ 0 60000 65536"/>
              <a:gd name="T16" fmla="*/ 0 60000 65536"/>
              <a:gd name="T17" fmla="*/ 0 60000 65536"/>
              <a:gd name="T18" fmla="*/ 0 w 684"/>
              <a:gd name="T19" fmla="*/ 0 h 12"/>
              <a:gd name="T20" fmla="*/ 684 w 68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84" h="12">
                <a:moveTo>
                  <a:pt x="684" y="0"/>
                </a:moveTo>
                <a:lnTo>
                  <a:pt x="0" y="0"/>
                </a:lnTo>
                <a:lnTo>
                  <a:pt x="0" y="12"/>
                </a:lnTo>
                <a:lnTo>
                  <a:pt x="684" y="12"/>
                </a:lnTo>
                <a:lnTo>
                  <a:pt x="6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6" name="Rectangle 296"/>
          <p:cNvSpPr>
            <a:spLocks noChangeArrowheads="1"/>
          </p:cNvSpPr>
          <p:nvPr/>
        </p:nvSpPr>
        <p:spPr bwMode="auto">
          <a:xfrm>
            <a:off x="2185988" y="3163888"/>
            <a:ext cx="66675" cy="466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97" name="Freeform 297"/>
          <p:cNvSpPr>
            <a:spLocks/>
          </p:cNvSpPr>
          <p:nvPr/>
        </p:nvSpPr>
        <p:spPr bwMode="auto">
          <a:xfrm>
            <a:off x="2185988" y="3163888"/>
            <a:ext cx="66675" cy="466725"/>
          </a:xfrm>
          <a:custGeom>
            <a:avLst/>
            <a:gdLst>
              <a:gd name="T0" fmla="*/ 0 w 12"/>
              <a:gd name="T1" fmla="*/ 0 h 84"/>
              <a:gd name="T2" fmla="*/ 0 w 12"/>
              <a:gd name="T3" fmla="*/ 2147483646 h 84"/>
              <a:gd name="T4" fmla="*/ 2147483646 w 12"/>
              <a:gd name="T5" fmla="*/ 2147483646 h 84"/>
              <a:gd name="T6" fmla="*/ 2147483646 w 12"/>
              <a:gd name="T7" fmla="*/ 0 h 84"/>
              <a:gd name="T8" fmla="*/ 0 w 12"/>
              <a:gd name="T9" fmla="*/ 0 h 84"/>
              <a:gd name="T10" fmla="*/ 0 w 12"/>
              <a:gd name="T11" fmla="*/ 0 h 84"/>
              <a:gd name="T12" fmla="*/ 0 60000 65536"/>
              <a:gd name="T13" fmla="*/ 0 60000 65536"/>
              <a:gd name="T14" fmla="*/ 0 60000 65536"/>
              <a:gd name="T15" fmla="*/ 0 60000 65536"/>
              <a:gd name="T16" fmla="*/ 0 60000 65536"/>
              <a:gd name="T17" fmla="*/ 0 60000 65536"/>
              <a:gd name="T18" fmla="*/ 0 w 12"/>
              <a:gd name="T19" fmla="*/ 0 h 84"/>
              <a:gd name="T20" fmla="*/ 12 w 12"/>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2" h="84">
                <a:moveTo>
                  <a:pt x="0" y="0"/>
                </a:moveTo>
                <a:lnTo>
                  <a:pt x="0" y="84"/>
                </a:lnTo>
                <a:lnTo>
                  <a:pt x="12" y="84"/>
                </a:lnTo>
                <a:lnTo>
                  <a:pt x="12"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8" name="Rectangle 298"/>
          <p:cNvSpPr>
            <a:spLocks noChangeArrowheads="1"/>
          </p:cNvSpPr>
          <p:nvPr/>
        </p:nvSpPr>
        <p:spPr bwMode="auto">
          <a:xfrm>
            <a:off x="3421063" y="3163888"/>
            <a:ext cx="66675" cy="466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899" name="Freeform 299"/>
          <p:cNvSpPr>
            <a:spLocks/>
          </p:cNvSpPr>
          <p:nvPr/>
        </p:nvSpPr>
        <p:spPr bwMode="auto">
          <a:xfrm>
            <a:off x="3421063" y="3163888"/>
            <a:ext cx="66675" cy="466725"/>
          </a:xfrm>
          <a:custGeom>
            <a:avLst/>
            <a:gdLst>
              <a:gd name="T0" fmla="*/ 0 w 12"/>
              <a:gd name="T1" fmla="*/ 0 h 84"/>
              <a:gd name="T2" fmla="*/ 0 w 12"/>
              <a:gd name="T3" fmla="*/ 2147483646 h 84"/>
              <a:gd name="T4" fmla="*/ 2147483646 w 12"/>
              <a:gd name="T5" fmla="*/ 2147483646 h 84"/>
              <a:gd name="T6" fmla="*/ 2147483646 w 12"/>
              <a:gd name="T7" fmla="*/ 0 h 84"/>
              <a:gd name="T8" fmla="*/ 0 w 12"/>
              <a:gd name="T9" fmla="*/ 0 h 84"/>
              <a:gd name="T10" fmla="*/ 0 w 12"/>
              <a:gd name="T11" fmla="*/ 0 h 84"/>
              <a:gd name="T12" fmla="*/ 0 60000 65536"/>
              <a:gd name="T13" fmla="*/ 0 60000 65536"/>
              <a:gd name="T14" fmla="*/ 0 60000 65536"/>
              <a:gd name="T15" fmla="*/ 0 60000 65536"/>
              <a:gd name="T16" fmla="*/ 0 60000 65536"/>
              <a:gd name="T17" fmla="*/ 0 60000 65536"/>
              <a:gd name="T18" fmla="*/ 0 w 12"/>
              <a:gd name="T19" fmla="*/ 0 h 84"/>
              <a:gd name="T20" fmla="*/ 12 w 12"/>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2" h="84">
                <a:moveTo>
                  <a:pt x="0" y="0"/>
                </a:moveTo>
                <a:lnTo>
                  <a:pt x="0" y="84"/>
                </a:lnTo>
                <a:lnTo>
                  <a:pt x="12" y="84"/>
                </a:lnTo>
                <a:lnTo>
                  <a:pt x="12"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00" name="Rectangle 300"/>
          <p:cNvSpPr>
            <a:spLocks noChangeArrowheads="1"/>
          </p:cNvSpPr>
          <p:nvPr/>
        </p:nvSpPr>
        <p:spPr bwMode="auto">
          <a:xfrm>
            <a:off x="533400" y="5272088"/>
            <a:ext cx="3806825"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01" name="Freeform 301"/>
          <p:cNvSpPr>
            <a:spLocks/>
          </p:cNvSpPr>
          <p:nvPr/>
        </p:nvSpPr>
        <p:spPr bwMode="auto">
          <a:xfrm>
            <a:off x="533400" y="5272088"/>
            <a:ext cx="3806825" cy="66675"/>
          </a:xfrm>
          <a:custGeom>
            <a:avLst/>
            <a:gdLst>
              <a:gd name="T0" fmla="*/ 2147483646 w 684"/>
              <a:gd name="T1" fmla="*/ 0 h 12"/>
              <a:gd name="T2" fmla="*/ 0 w 684"/>
              <a:gd name="T3" fmla="*/ 0 h 12"/>
              <a:gd name="T4" fmla="*/ 0 w 684"/>
              <a:gd name="T5" fmla="*/ 2147483646 h 12"/>
              <a:gd name="T6" fmla="*/ 2147483646 w 684"/>
              <a:gd name="T7" fmla="*/ 2147483646 h 12"/>
              <a:gd name="T8" fmla="*/ 2147483646 w 684"/>
              <a:gd name="T9" fmla="*/ 0 h 12"/>
              <a:gd name="T10" fmla="*/ 2147483646 w 684"/>
              <a:gd name="T11" fmla="*/ 0 h 12"/>
              <a:gd name="T12" fmla="*/ 0 60000 65536"/>
              <a:gd name="T13" fmla="*/ 0 60000 65536"/>
              <a:gd name="T14" fmla="*/ 0 60000 65536"/>
              <a:gd name="T15" fmla="*/ 0 60000 65536"/>
              <a:gd name="T16" fmla="*/ 0 60000 65536"/>
              <a:gd name="T17" fmla="*/ 0 60000 65536"/>
              <a:gd name="T18" fmla="*/ 0 w 684"/>
              <a:gd name="T19" fmla="*/ 0 h 12"/>
              <a:gd name="T20" fmla="*/ 684 w 68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84" h="12">
                <a:moveTo>
                  <a:pt x="684" y="0"/>
                </a:moveTo>
                <a:lnTo>
                  <a:pt x="0" y="0"/>
                </a:lnTo>
                <a:lnTo>
                  <a:pt x="0" y="12"/>
                </a:lnTo>
                <a:lnTo>
                  <a:pt x="684" y="12"/>
                </a:lnTo>
                <a:lnTo>
                  <a:pt x="6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02" name="Rectangle 302"/>
          <p:cNvSpPr>
            <a:spLocks noChangeArrowheads="1"/>
          </p:cNvSpPr>
          <p:nvPr/>
        </p:nvSpPr>
        <p:spPr bwMode="auto">
          <a:xfrm>
            <a:off x="466725" y="5305425"/>
            <a:ext cx="66675" cy="468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03" name="Freeform 303"/>
          <p:cNvSpPr>
            <a:spLocks/>
          </p:cNvSpPr>
          <p:nvPr/>
        </p:nvSpPr>
        <p:spPr bwMode="auto">
          <a:xfrm>
            <a:off x="466725" y="5305425"/>
            <a:ext cx="66675" cy="468313"/>
          </a:xfrm>
          <a:custGeom>
            <a:avLst/>
            <a:gdLst>
              <a:gd name="T0" fmla="*/ 0 w 12"/>
              <a:gd name="T1" fmla="*/ 0 h 84"/>
              <a:gd name="T2" fmla="*/ 0 w 12"/>
              <a:gd name="T3" fmla="*/ 2147483646 h 84"/>
              <a:gd name="T4" fmla="*/ 2147483646 w 12"/>
              <a:gd name="T5" fmla="*/ 2147483646 h 84"/>
              <a:gd name="T6" fmla="*/ 2147483646 w 12"/>
              <a:gd name="T7" fmla="*/ 0 h 84"/>
              <a:gd name="T8" fmla="*/ 0 w 12"/>
              <a:gd name="T9" fmla="*/ 0 h 84"/>
              <a:gd name="T10" fmla="*/ 0 w 12"/>
              <a:gd name="T11" fmla="*/ 0 h 84"/>
              <a:gd name="T12" fmla="*/ 0 60000 65536"/>
              <a:gd name="T13" fmla="*/ 0 60000 65536"/>
              <a:gd name="T14" fmla="*/ 0 60000 65536"/>
              <a:gd name="T15" fmla="*/ 0 60000 65536"/>
              <a:gd name="T16" fmla="*/ 0 60000 65536"/>
              <a:gd name="T17" fmla="*/ 0 60000 65536"/>
              <a:gd name="T18" fmla="*/ 0 w 12"/>
              <a:gd name="T19" fmla="*/ 0 h 84"/>
              <a:gd name="T20" fmla="*/ 12 w 12"/>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2" h="84">
                <a:moveTo>
                  <a:pt x="0" y="0"/>
                </a:moveTo>
                <a:lnTo>
                  <a:pt x="0" y="84"/>
                </a:lnTo>
                <a:lnTo>
                  <a:pt x="12" y="84"/>
                </a:lnTo>
                <a:lnTo>
                  <a:pt x="12"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04" name="Rectangle 304"/>
          <p:cNvSpPr>
            <a:spLocks noChangeArrowheads="1"/>
          </p:cNvSpPr>
          <p:nvPr/>
        </p:nvSpPr>
        <p:spPr bwMode="auto">
          <a:xfrm>
            <a:off x="4340225" y="5305425"/>
            <a:ext cx="33338" cy="468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05" name="Freeform 305"/>
          <p:cNvSpPr>
            <a:spLocks/>
          </p:cNvSpPr>
          <p:nvPr/>
        </p:nvSpPr>
        <p:spPr bwMode="auto">
          <a:xfrm>
            <a:off x="4340225" y="5305425"/>
            <a:ext cx="33338" cy="468313"/>
          </a:xfrm>
          <a:custGeom>
            <a:avLst/>
            <a:gdLst>
              <a:gd name="T0" fmla="*/ 0 w 6"/>
              <a:gd name="T1" fmla="*/ 0 h 84"/>
              <a:gd name="T2" fmla="*/ 0 w 6"/>
              <a:gd name="T3" fmla="*/ 2147483646 h 84"/>
              <a:gd name="T4" fmla="*/ 2147483646 w 6"/>
              <a:gd name="T5" fmla="*/ 2147483646 h 84"/>
              <a:gd name="T6" fmla="*/ 2147483646 w 6"/>
              <a:gd name="T7" fmla="*/ 0 h 84"/>
              <a:gd name="T8" fmla="*/ 0 w 6"/>
              <a:gd name="T9" fmla="*/ 0 h 84"/>
              <a:gd name="T10" fmla="*/ 0 w 6"/>
              <a:gd name="T11" fmla="*/ 0 h 84"/>
              <a:gd name="T12" fmla="*/ 0 60000 65536"/>
              <a:gd name="T13" fmla="*/ 0 60000 65536"/>
              <a:gd name="T14" fmla="*/ 0 60000 65536"/>
              <a:gd name="T15" fmla="*/ 0 60000 65536"/>
              <a:gd name="T16" fmla="*/ 0 60000 65536"/>
              <a:gd name="T17" fmla="*/ 0 60000 65536"/>
              <a:gd name="T18" fmla="*/ 0 w 6"/>
              <a:gd name="T19" fmla="*/ 0 h 84"/>
              <a:gd name="T20" fmla="*/ 6 w 6"/>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6" h="84">
                <a:moveTo>
                  <a:pt x="0" y="0"/>
                </a:moveTo>
                <a:lnTo>
                  <a:pt x="0" y="84"/>
                </a:lnTo>
                <a:lnTo>
                  <a:pt x="6" y="84"/>
                </a:lnTo>
                <a:lnTo>
                  <a:pt x="6"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06" name="Rectangle 306"/>
          <p:cNvSpPr>
            <a:spLocks noChangeArrowheads="1"/>
          </p:cNvSpPr>
          <p:nvPr/>
        </p:nvSpPr>
        <p:spPr bwMode="auto">
          <a:xfrm>
            <a:off x="698500" y="2365375"/>
            <a:ext cx="631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Z head</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07" name="Rectangle 307"/>
          <p:cNvSpPr>
            <a:spLocks noChangeArrowheads="1"/>
          </p:cNvSpPr>
          <p:nvPr/>
        </p:nvSpPr>
        <p:spPr bwMode="auto">
          <a:xfrm>
            <a:off x="5410200" y="5005388"/>
            <a:ext cx="542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Wafer</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08" name="Rectangle 308"/>
          <p:cNvSpPr>
            <a:spLocks noChangeArrowheads="1"/>
          </p:cNvSpPr>
          <p:nvPr/>
        </p:nvSpPr>
        <p:spPr bwMode="auto">
          <a:xfrm>
            <a:off x="5375275" y="5372100"/>
            <a:ext cx="1762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Wafer Tip/Tilt stage</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09" name="Rectangle 309"/>
          <p:cNvSpPr>
            <a:spLocks noChangeArrowheads="1"/>
          </p:cNvSpPr>
          <p:nvPr/>
        </p:nvSpPr>
        <p:spPr bwMode="auto">
          <a:xfrm>
            <a:off x="5334000" y="5791200"/>
            <a:ext cx="1073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Theta stage</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10" name="Rectangle 310"/>
          <p:cNvSpPr>
            <a:spLocks noChangeArrowheads="1"/>
          </p:cNvSpPr>
          <p:nvPr/>
        </p:nvSpPr>
        <p:spPr bwMode="auto">
          <a:xfrm>
            <a:off x="5375275" y="6073775"/>
            <a:ext cx="8239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XY stage</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11" name="Rectangle 311"/>
          <p:cNvSpPr>
            <a:spLocks noChangeArrowheads="1"/>
          </p:cNvSpPr>
          <p:nvPr/>
        </p:nvSpPr>
        <p:spPr bwMode="auto">
          <a:xfrm>
            <a:off x="3733800" y="3581400"/>
            <a:ext cx="8921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Template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flexure</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12" name="Rectangle 312"/>
          <p:cNvSpPr>
            <a:spLocks noChangeArrowheads="1"/>
          </p:cNvSpPr>
          <p:nvPr/>
        </p:nvSpPr>
        <p:spPr bwMode="auto">
          <a:xfrm>
            <a:off x="609600" y="3886200"/>
            <a:ext cx="8461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Template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chuck</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13" name="Rectangle 313"/>
          <p:cNvSpPr>
            <a:spLocks noChangeArrowheads="1"/>
          </p:cNvSpPr>
          <p:nvPr/>
        </p:nvSpPr>
        <p:spPr bwMode="auto">
          <a:xfrm>
            <a:off x="312738" y="3048000"/>
            <a:ext cx="14779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Template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calibration stage</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14" name="Rectangle 314"/>
          <p:cNvSpPr>
            <a:spLocks noChangeArrowheads="1"/>
          </p:cNvSpPr>
          <p:nvPr/>
        </p:nvSpPr>
        <p:spPr bwMode="auto">
          <a:xfrm>
            <a:off x="533400" y="4572000"/>
            <a:ext cx="846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Template</a:t>
            </a:r>
            <a:endParaRPr kumimoji="0" lang="en-US" altLang="en-US"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915" name="Freeform 315"/>
          <p:cNvSpPr>
            <a:spLocks/>
          </p:cNvSpPr>
          <p:nvPr/>
        </p:nvSpPr>
        <p:spPr bwMode="auto">
          <a:xfrm>
            <a:off x="4819650" y="4835525"/>
            <a:ext cx="1068388" cy="4763"/>
          </a:xfrm>
          <a:custGeom>
            <a:avLst/>
            <a:gdLst>
              <a:gd name="T0" fmla="*/ 2147483646 w 192"/>
              <a:gd name="T1" fmla="*/ 0 h 4763"/>
              <a:gd name="T2" fmla="*/ 0 w 192"/>
              <a:gd name="T3" fmla="*/ 0 h 4763"/>
              <a:gd name="T4" fmla="*/ 2147483646 w 192"/>
              <a:gd name="T5" fmla="*/ 0 h 4763"/>
              <a:gd name="T6" fmla="*/ 0 60000 65536"/>
              <a:gd name="T7" fmla="*/ 0 60000 65536"/>
              <a:gd name="T8" fmla="*/ 0 60000 65536"/>
              <a:gd name="T9" fmla="*/ 0 w 192"/>
              <a:gd name="T10" fmla="*/ 0 h 4763"/>
              <a:gd name="T11" fmla="*/ 192 w 192"/>
              <a:gd name="T12" fmla="*/ 4763 h 4763"/>
            </a:gdLst>
            <a:ahLst/>
            <a:cxnLst>
              <a:cxn ang="T6">
                <a:pos x="T0" y="T1"/>
              </a:cxn>
              <a:cxn ang="T7">
                <a:pos x="T2" y="T3"/>
              </a:cxn>
              <a:cxn ang="T8">
                <a:pos x="T4" y="T5"/>
              </a:cxn>
            </a:cxnLst>
            <a:rect l="T9" t="T10" r="T11" b="T12"/>
            <a:pathLst>
              <a:path w="192" h="4763">
                <a:moveTo>
                  <a:pt x="192" y="0"/>
                </a:moveTo>
                <a:lnTo>
                  <a:pt x="0" y="0"/>
                </a:lnTo>
                <a:lnTo>
                  <a:pt x="192" y="0"/>
                </a:lnTo>
                <a:close/>
              </a:path>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16" name="Freeform 316"/>
          <p:cNvSpPr>
            <a:spLocks/>
          </p:cNvSpPr>
          <p:nvPr/>
        </p:nvSpPr>
        <p:spPr bwMode="auto">
          <a:xfrm>
            <a:off x="1414463" y="4602163"/>
            <a:ext cx="1403350" cy="4762"/>
          </a:xfrm>
          <a:custGeom>
            <a:avLst/>
            <a:gdLst>
              <a:gd name="T0" fmla="*/ 0 w 252"/>
              <a:gd name="T1" fmla="*/ 0 h 4762"/>
              <a:gd name="T2" fmla="*/ 2147483646 w 252"/>
              <a:gd name="T3" fmla="*/ 0 h 4762"/>
              <a:gd name="T4" fmla="*/ 0 w 252"/>
              <a:gd name="T5" fmla="*/ 0 h 4762"/>
              <a:gd name="T6" fmla="*/ 0 60000 65536"/>
              <a:gd name="T7" fmla="*/ 0 60000 65536"/>
              <a:gd name="T8" fmla="*/ 0 60000 65536"/>
              <a:gd name="T9" fmla="*/ 0 w 252"/>
              <a:gd name="T10" fmla="*/ 0 h 4762"/>
              <a:gd name="T11" fmla="*/ 252 w 252"/>
              <a:gd name="T12" fmla="*/ 4762 h 4762"/>
            </a:gdLst>
            <a:ahLst/>
            <a:cxnLst>
              <a:cxn ang="T6">
                <a:pos x="T0" y="T1"/>
              </a:cxn>
              <a:cxn ang="T7">
                <a:pos x="T2" y="T3"/>
              </a:cxn>
              <a:cxn ang="T8">
                <a:pos x="T4" y="T5"/>
              </a:cxn>
            </a:cxnLst>
            <a:rect l="T9" t="T10" r="T11" b="T12"/>
            <a:pathLst>
              <a:path w="252" h="4762">
                <a:moveTo>
                  <a:pt x="0" y="0"/>
                </a:moveTo>
                <a:lnTo>
                  <a:pt x="252" y="0"/>
                </a:lnTo>
                <a:lnTo>
                  <a:pt x="0" y="0"/>
                </a:lnTo>
                <a:close/>
              </a:path>
            </a:pathLst>
          </a:custGeom>
          <a:solidFill>
            <a:srgbClr val="4949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4013" name="AutoShape 317"/>
          <p:cNvSpPr>
            <a:spLocks noChangeArrowheads="1"/>
          </p:cNvSpPr>
          <p:nvPr/>
        </p:nvSpPr>
        <p:spPr bwMode="auto">
          <a:xfrm rot="16200000" flipH="1">
            <a:off x="2824163" y="2573338"/>
            <a:ext cx="111125" cy="130175"/>
          </a:xfrm>
          <a:prstGeom prst="parallelogram">
            <a:avLst>
              <a:gd name="adj" fmla="val 47139"/>
            </a:avLst>
          </a:prstGeom>
          <a:gradFill rotWithShape="0">
            <a:gsLst>
              <a:gs pos="0">
                <a:schemeClr val="bg2"/>
              </a:gs>
              <a:gs pos="50000">
                <a:schemeClr val="bg2">
                  <a:gamma/>
                  <a:shade val="78824"/>
                  <a:invGamma/>
                </a:schemeClr>
              </a:gs>
              <a:gs pos="100000">
                <a:schemeClr val="bg2"/>
              </a:gs>
            </a:gsLst>
            <a:lin ang="270000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4014" name="AutoShape 318"/>
          <p:cNvSpPr>
            <a:spLocks noChangeArrowheads="1"/>
          </p:cNvSpPr>
          <p:nvPr/>
        </p:nvSpPr>
        <p:spPr bwMode="auto">
          <a:xfrm rot="16200000" flipH="1">
            <a:off x="2824163" y="2486025"/>
            <a:ext cx="111125" cy="130175"/>
          </a:xfrm>
          <a:prstGeom prst="parallelogram">
            <a:avLst>
              <a:gd name="adj" fmla="val 47139"/>
            </a:avLst>
          </a:prstGeom>
          <a:gradFill rotWithShape="0">
            <a:gsLst>
              <a:gs pos="0">
                <a:schemeClr val="bg2"/>
              </a:gs>
              <a:gs pos="50000">
                <a:schemeClr val="bg2">
                  <a:gamma/>
                  <a:shade val="78824"/>
                  <a:invGamma/>
                </a:schemeClr>
              </a:gs>
              <a:gs pos="100000">
                <a:schemeClr val="bg2"/>
              </a:gs>
            </a:gsLst>
            <a:lin ang="270000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4015" name="AutoShape 319"/>
          <p:cNvSpPr>
            <a:spLocks noChangeArrowheads="1"/>
          </p:cNvSpPr>
          <p:nvPr/>
        </p:nvSpPr>
        <p:spPr bwMode="auto">
          <a:xfrm rot="16200000" flipH="1">
            <a:off x="2824163" y="2400300"/>
            <a:ext cx="111125" cy="130175"/>
          </a:xfrm>
          <a:prstGeom prst="parallelogram">
            <a:avLst>
              <a:gd name="adj" fmla="val 47139"/>
            </a:avLst>
          </a:prstGeom>
          <a:gradFill rotWithShape="0">
            <a:gsLst>
              <a:gs pos="0">
                <a:schemeClr val="bg2"/>
              </a:gs>
              <a:gs pos="50000">
                <a:schemeClr val="bg2">
                  <a:gamma/>
                  <a:shade val="78824"/>
                  <a:invGamma/>
                </a:schemeClr>
              </a:gs>
              <a:gs pos="100000">
                <a:schemeClr val="bg2"/>
              </a:gs>
            </a:gsLst>
            <a:lin ang="270000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4016" name="AutoShape 320"/>
          <p:cNvSpPr>
            <a:spLocks noChangeArrowheads="1"/>
          </p:cNvSpPr>
          <p:nvPr/>
        </p:nvSpPr>
        <p:spPr bwMode="auto">
          <a:xfrm rot="16200000" flipH="1">
            <a:off x="2824163" y="2312988"/>
            <a:ext cx="111125" cy="130175"/>
          </a:xfrm>
          <a:prstGeom prst="parallelogram">
            <a:avLst>
              <a:gd name="adj" fmla="val 47139"/>
            </a:avLst>
          </a:prstGeom>
          <a:gradFill rotWithShape="0">
            <a:gsLst>
              <a:gs pos="0">
                <a:schemeClr val="bg2"/>
              </a:gs>
              <a:gs pos="50000">
                <a:schemeClr val="bg2">
                  <a:gamma/>
                  <a:shade val="78824"/>
                  <a:invGamma/>
                </a:schemeClr>
              </a:gs>
              <a:gs pos="100000">
                <a:schemeClr val="bg2"/>
              </a:gs>
            </a:gsLst>
            <a:lin ang="270000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4017" name="AutoShape 321"/>
          <p:cNvSpPr>
            <a:spLocks noChangeArrowheads="1"/>
          </p:cNvSpPr>
          <p:nvPr/>
        </p:nvSpPr>
        <p:spPr bwMode="auto">
          <a:xfrm rot="16200000" flipH="1">
            <a:off x="2824163" y="2659063"/>
            <a:ext cx="111125" cy="130175"/>
          </a:xfrm>
          <a:prstGeom prst="parallelogram">
            <a:avLst>
              <a:gd name="adj" fmla="val 47139"/>
            </a:avLst>
          </a:prstGeom>
          <a:gradFill rotWithShape="0">
            <a:gsLst>
              <a:gs pos="0">
                <a:schemeClr val="bg2"/>
              </a:gs>
              <a:gs pos="50000">
                <a:schemeClr val="bg2">
                  <a:gamma/>
                  <a:shade val="78824"/>
                  <a:invGamma/>
                </a:schemeClr>
              </a:gs>
              <a:gs pos="100000">
                <a:schemeClr val="bg2"/>
              </a:gs>
            </a:gsLst>
            <a:lin ang="2700000" scaled="1"/>
          </a:gradFill>
          <a:ln w="0">
            <a:solidFill>
              <a:schemeClr val="tx1"/>
            </a:solid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22" name="Oval 322"/>
          <p:cNvSpPr>
            <a:spLocks noChangeArrowheads="1"/>
          </p:cNvSpPr>
          <p:nvPr/>
        </p:nvSpPr>
        <p:spPr bwMode="auto">
          <a:xfrm>
            <a:off x="2138363" y="3073400"/>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23" name="Oval 323"/>
          <p:cNvSpPr>
            <a:spLocks noChangeArrowheads="1"/>
          </p:cNvSpPr>
          <p:nvPr/>
        </p:nvSpPr>
        <p:spPr bwMode="auto">
          <a:xfrm>
            <a:off x="3382963" y="3073400"/>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24" name="Oval 324"/>
          <p:cNvSpPr>
            <a:spLocks noChangeArrowheads="1"/>
          </p:cNvSpPr>
          <p:nvPr/>
        </p:nvSpPr>
        <p:spPr bwMode="auto">
          <a:xfrm>
            <a:off x="2741613" y="3073400"/>
            <a:ext cx="165100" cy="165100"/>
          </a:xfrm>
          <a:prstGeom prst="ellipse">
            <a:avLst/>
          </a:prstGeom>
          <a:solidFill>
            <a:srgbClr val="CC3300"/>
          </a:solidFill>
          <a:ln w="19050">
            <a:solidFill>
              <a:schemeClr val="tx1"/>
            </a:solidFill>
            <a:prstDash val="sysDot"/>
            <a:round/>
            <a:headEnd/>
            <a:tailEnd/>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25" name="Oval 325"/>
          <p:cNvSpPr>
            <a:spLocks noChangeArrowheads="1"/>
          </p:cNvSpPr>
          <p:nvPr/>
        </p:nvSpPr>
        <p:spPr bwMode="auto">
          <a:xfrm flipH="1">
            <a:off x="2801938" y="3270250"/>
            <a:ext cx="60325" cy="603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26" name="Oval 326"/>
          <p:cNvSpPr>
            <a:spLocks noChangeArrowheads="1"/>
          </p:cNvSpPr>
          <p:nvPr/>
        </p:nvSpPr>
        <p:spPr bwMode="auto">
          <a:xfrm flipH="1">
            <a:off x="2801938" y="3375025"/>
            <a:ext cx="60325" cy="603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27" name="Oval 327"/>
          <p:cNvSpPr>
            <a:spLocks noChangeArrowheads="1"/>
          </p:cNvSpPr>
          <p:nvPr/>
        </p:nvSpPr>
        <p:spPr bwMode="auto">
          <a:xfrm flipH="1">
            <a:off x="2801938" y="3479800"/>
            <a:ext cx="60325" cy="603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28" name="Line 328"/>
          <p:cNvSpPr>
            <a:spLocks noChangeShapeType="1"/>
          </p:cNvSpPr>
          <p:nvPr/>
        </p:nvSpPr>
        <p:spPr bwMode="auto">
          <a:xfrm flipH="1">
            <a:off x="4468813" y="5181600"/>
            <a:ext cx="881062"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29" name="Line 329"/>
          <p:cNvSpPr>
            <a:spLocks noChangeShapeType="1"/>
          </p:cNvSpPr>
          <p:nvPr/>
        </p:nvSpPr>
        <p:spPr bwMode="auto">
          <a:xfrm flipH="1">
            <a:off x="4468813" y="5486400"/>
            <a:ext cx="881062"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30" name="Line 330"/>
          <p:cNvSpPr>
            <a:spLocks noChangeShapeType="1"/>
          </p:cNvSpPr>
          <p:nvPr/>
        </p:nvSpPr>
        <p:spPr bwMode="auto">
          <a:xfrm flipH="1">
            <a:off x="4468813" y="5943600"/>
            <a:ext cx="881062"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31" name="Line 331"/>
          <p:cNvSpPr>
            <a:spLocks noChangeShapeType="1"/>
          </p:cNvSpPr>
          <p:nvPr/>
        </p:nvSpPr>
        <p:spPr bwMode="auto">
          <a:xfrm flipH="1">
            <a:off x="4468813" y="6172200"/>
            <a:ext cx="881062"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32" name="Oval 332"/>
          <p:cNvSpPr>
            <a:spLocks noChangeArrowheads="1"/>
          </p:cNvSpPr>
          <p:nvPr/>
        </p:nvSpPr>
        <p:spPr bwMode="auto">
          <a:xfrm>
            <a:off x="436563" y="5226050"/>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3" name="Oval 333"/>
          <p:cNvSpPr>
            <a:spLocks noChangeArrowheads="1"/>
          </p:cNvSpPr>
          <p:nvPr/>
        </p:nvSpPr>
        <p:spPr bwMode="auto">
          <a:xfrm>
            <a:off x="444500" y="5703888"/>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4" name="Oval 334"/>
          <p:cNvSpPr>
            <a:spLocks noChangeArrowheads="1"/>
          </p:cNvSpPr>
          <p:nvPr/>
        </p:nvSpPr>
        <p:spPr bwMode="auto">
          <a:xfrm>
            <a:off x="4246563" y="5226050"/>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5" name="Oval 335"/>
          <p:cNvSpPr>
            <a:spLocks noChangeArrowheads="1"/>
          </p:cNvSpPr>
          <p:nvPr/>
        </p:nvSpPr>
        <p:spPr bwMode="auto">
          <a:xfrm>
            <a:off x="4254500" y="5703888"/>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6" name="Oval 336"/>
          <p:cNvSpPr>
            <a:spLocks noChangeArrowheads="1"/>
          </p:cNvSpPr>
          <p:nvPr/>
        </p:nvSpPr>
        <p:spPr bwMode="auto">
          <a:xfrm>
            <a:off x="2365375" y="5226050"/>
            <a:ext cx="165100" cy="165100"/>
          </a:xfrm>
          <a:prstGeom prst="ellipse">
            <a:avLst/>
          </a:prstGeom>
          <a:solidFill>
            <a:srgbClr val="CC3300"/>
          </a:solidFill>
          <a:ln w="19050">
            <a:solidFill>
              <a:schemeClr val="tx1"/>
            </a:solidFill>
            <a:prstDash val="sysDot"/>
            <a:round/>
            <a:headEnd/>
            <a:tailEnd/>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7" name="Oval 337"/>
          <p:cNvSpPr>
            <a:spLocks noChangeArrowheads="1"/>
          </p:cNvSpPr>
          <p:nvPr/>
        </p:nvSpPr>
        <p:spPr bwMode="auto">
          <a:xfrm>
            <a:off x="2373313" y="5703888"/>
            <a:ext cx="165100" cy="165100"/>
          </a:xfrm>
          <a:prstGeom prst="ellipse">
            <a:avLst/>
          </a:prstGeom>
          <a:solidFill>
            <a:srgbClr val="CC3300"/>
          </a:solidFill>
          <a:ln w="19050">
            <a:solidFill>
              <a:schemeClr val="tx1"/>
            </a:solidFill>
            <a:prstDash val="sysDot"/>
            <a:round/>
            <a:headEnd/>
            <a:tailEnd/>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8" name="Oval 338"/>
          <p:cNvSpPr>
            <a:spLocks noChangeArrowheads="1"/>
          </p:cNvSpPr>
          <p:nvPr/>
        </p:nvSpPr>
        <p:spPr bwMode="auto">
          <a:xfrm flipH="1">
            <a:off x="2433638" y="5422900"/>
            <a:ext cx="60325" cy="603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39" name="Oval 339"/>
          <p:cNvSpPr>
            <a:spLocks noChangeArrowheads="1"/>
          </p:cNvSpPr>
          <p:nvPr/>
        </p:nvSpPr>
        <p:spPr bwMode="auto">
          <a:xfrm flipH="1">
            <a:off x="2433638" y="5527675"/>
            <a:ext cx="60325" cy="603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40" name="Oval 340"/>
          <p:cNvSpPr>
            <a:spLocks noChangeArrowheads="1"/>
          </p:cNvSpPr>
          <p:nvPr/>
        </p:nvSpPr>
        <p:spPr bwMode="auto">
          <a:xfrm flipH="1">
            <a:off x="2433638" y="5632450"/>
            <a:ext cx="60325" cy="603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25941" name="Group 341"/>
          <p:cNvGrpSpPr>
            <a:grpSpLocks/>
          </p:cNvGrpSpPr>
          <p:nvPr/>
        </p:nvGrpSpPr>
        <p:grpSpPr bwMode="auto">
          <a:xfrm>
            <a:off x="2182813" y="4508500"/>
            <a:ext cx="1295400" cy="381000"/>
            <a:chOff x="1824" y="2928"/>
            <a:chExt cx="816" cy="240"/>
          </a:xfrm>
        </p:grpSpPr>
        <p:sp>
          <p:nvSpPr>
            <p:cNvPr id="26005" name="Rectangle 342"/>
            <p:cNvSpPr>
              <a:spLocks noChangeArrowheads="1"/>
            </p:cNvSpPr>
            <p:nvPr/>
          </p:nvSpPr>
          <p:spPr bwMode="auto">
            <a:xfrm>
              <a:off x="1824" y="2928"/>
              <a:ext cx="816" cy="192"/>
            </a:xfrm>
            <a:prstGeom prst="rect">
              <a:avLst/>
            </a:prstGeom>
            <a:solidFill>
              <a:srgbClr val="FFFFFF"/>
            </a:solidFill>
            <a:ln w="12700">
              <a:solidFill>
                <a:schemeClr val="tx1"/>
              </a:solidFill>
              <a:miter lim="800000"/>
              <a:headEnd type="none" w="sm" len="sm"/>
              <a:tailEnd type="none" w="sm" len="sm"/>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6006" name="Rectangle 343"/>
            <p:cNvSpPr>
              <a:spLocks noChangeArrowheads="1"/>
            </p:cNvSpPr>
            <p:nvPr/>
          </p:nvSpPr>
          <p:spPr bwMode="auto">
            <a:xfrm>
              <a:off x="2064" y="3120"/>
              <a:ext cx="336" cy="48"/>
            </a:xfrm>
            <a:prstGeom prst="rect">
              <a:avLst/>
            </a:prstGeom>
            <a:solidFill>
              <a:srgbClr val="FFFFFF"/>
            </a:solidFill>
            <a:ln w="12700">
              <a:solidFill>
                <a:schemeClr val="tx1"/>
              </a:solidFill>
              <a:miter lim="800000"/>
              <a:headEnd type="none" w="sm" len="sm"/>
              <a:tailEnd type="none" w="sm" len="sm"/>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grpSp>
        <p:nvGrpSpPr>
          <p:cNvPr id="25942" name="Group 344"/>
          <p:cNvGrpSpPr>
            <a:grpSpLocks/>
          </p:cNvGrpSpPr>
          <p:nvPr/>
        </p:nvGrpSpPr>
        <p:grpSpPr bwMode="auto">
          <a:xfrm>
            <a:off x="2225675" y="3965575"/>
            <a:ext cx="1219200" cy="533400"/>
            <a:chOff x="1680" y="2400"/>
            <a:chExt cx="768" cy="336"/>
          </a:xfrm>
        </p:grpSpPr>
        <p:sp>
          <p:nvSpPr>
            <p:cNvPr id="26002" name="Rectangle 345"/>
            <p:cNvSpPr>
              <a:spLocks noChangeArrowheads="1"/>
            </p:cNvSpPr>
            <p:nvPr/>
          </p:nvSpPr>
          <p:spPr bwMode="auto">
            <a:xfrm>
              <a:off x="1680" y="2400"/>
              <a:ext cx="240" cy="336"/>
            </a:xfrm>
            <a:prstGeom prst="rect">
              <a:avLst/>
            </a:prstGeom>
            <a:solidFill>
              <a:srgbClr val="006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6003" name="Rectangle 346"/>
            <p:cNvSpPr>
              <a:spLocks noChangeArrowheads="1"/>
            </p:cNvSpPr>
            <p:nvPr/>
          </p:nvSpPr>
          <p:spPr bwMode="auto">
            <a:xfrm>
              <a:off x="1920" y="2400"/>
              <a:ext cx="288" cy="288"/>
            </a:xfrm>
            <a:prstGeom prst="rect">
              <a:avLst/>
            </a:prstGeom>
            <a:solidFill>
              <a:srgbClr val="006000"/>
            </a:solidFill>
            <a:ln>
              <a:noFill/>
            </a:ln>
            <a:extLs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6004" name="Rectangle 347"/>
            <p:cNvSpPr>
              <a:spLocks noChangeArrowheads="1"/>
            </p:cNvSpPr>
            <p:nvPr/>
          </p:nvSpPr>
          <p:spPr bwMode="auto">
            <a:xfrm>
              <a:off x="2208" y="2400"/>
              <a:ext cx="240" cy="336"/>
            </a:xfrm>
            <a:prstGeom prst="rect">
              <a:avLst/>
            </a:prstGeom>
            <a:solidFill>
              <a:srgbClr val="006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25943" name="Line 348"/>
          <p:cNvSpPr>
            <a:spLocks noChangeShapeType="1"/>
          </p:cNvSpPr>
          <p:nvPr/>
        </p:nvSpPr>
        <p:spPr bwMode="auto">
          <a:xfrm>
            <a:off x="2224088" y="3605213"/>
            <a:ext cx="600075" cy="1319212"/>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44" name="Line 349"/>
          <p:cNvSpPr>
            <a:spLocks noChangeShapeType="1"/>
          </p:cNvSpPr>
          <p:nvPr/>
        </p:nvSpPr>
        <p:spPr bwMode="auto">
          <a:xfrm flipH="1">
            <a:off x="2814638" y="3657600"/>
            <a:ext cx="647700" cy="1266825"/>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45" name="Oval 350"/>
          <p:cNvSpPr>
            <a:spLocks noChangeArrowheads="1"/>
          </p:cNvSpPr>
          <p:nvPr/>
        </p:nvSpPr>
        <p:spPr bwMode="auto">
          <a:xfrm>
            <a:off x="2320925" y="3895725"/>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46" name="Oval 351"/>
          <p:cNvSpPr>
            <a:spLocks noChangeArrowheads="1"/>
          </p:cNvSpPr>
          <p:nvPr/>
        </p:nvSpPr>
        <p:spPr bwMode="auto">
          <a:xfrm>
            <a:off x="3206750" y="3908425"/>
            <a:ext cx="165100" cy="165100"/>
          </a:xfrm>
          <a:prstGeom prst="ellipse">
            <a:avLst/>
          </a:prstGeom>
          <a:solidFill>
            <a:srgbClr val="CC33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47" name="Line 352"/>
          <p:cNvSpPr>
            <a:spLocks noChangeShapeType="1"/>
          </p:cNvSpPr>
          <p:nvPr/>
        </p:nvSpPr>
        <p:spPr bwMode="auto">
          <a:xfrm>
            <a:off x="1371600" y="2514600"/>
            <a:ext cx="685800"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48" name="Line 353"/>
          <p:cNvSpPr>
            <a:spLocks noChangeShapeType="1"/>
          </p:cNvSpPr>
          <p:nvPr/>
        </p:nvSpPr>
        <p:spPr bwMode="auto">
          <a:xfrm flipH="1">
            <a:off x="3429000" y="3886200"/>
            <a:ext cx="381000"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49" name="Line 354"/>
          <p:cNvSpPr>
            <a:spLocks noChangeShapeType="1"/>
          </p:cNvSpPr>
          <p:nvPr/>
        </p:nvSpPr>
        <p:spPr bwMode="auto">
          <a:xfrm>
            <a:off x="1600200" y="3276600"/>
            <a:ext cx="533400"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50" name="Line 355"/>
          <p:cNvSpPr>
            <a:spLocks noChangeShapeType="1"/>
          </p:cNvSpPr>
          <p:nvPr/>
        </p:nvSpPr>
        <p:spPr bwMode="auto">
          <a:xfrm>
            <a:off x="1447800" y="4724400"/>
            <a:ext cx="685800"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51" name="Line 356"/>
          <p:cNvSpPr>
            <a:spLocks noChangeShapeType="1"/>
          </p:cNvSpPr>
          <p:nvPr/>
        </p:nvSpPr>
        <p:spPr bwMode="auto">
          <a:xfrm>
            <a:off x="1524000" y="4191000"/>
            <a:ext cx="609600" cy="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52" name="Line 357"/>
          <p:cNvSpPr>
            <a:spLocks noChangeShapeType="1"/>
          </p:cNvSpPr>
          <p:nvPr/>
        </p:nvSpPr>
        <p:spPr bwMode="auto">
          <a:xfrm>
            <a:off x="2819400" y="4114800"/>
            <a:ext cx="0" cy="990600"/>
          </a:xfrm>
          <a:prstGeom prst="line">
            <a:avLst/>
          </a:prstGeom>
          <a:noFill/>
          <a:ln w="28575">
            <a:solidFill>
              <a:srgbClr val="33CCCC"/>
            </a:solidFill>
            <a:prstDash val="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5953" name="Group 358"/>
          <p:cNvGrpSpPr>
            <a:grpSpLocks/>
          </p:cNvGrpSpPr>
          <p:nvPr/>
        </p:nvGrpSpPr>
        <p:grpSpPr bwMode="auto">
          <a:xfrm>
            <a:off x="4876800" y="1676400"/>
            <a:ext cx="4114800" cy="3048000"/>
            <a:chOff x="3072" y="816"/>
            <a:chExt cx="2592" cy="1920"/>
          </a:xfrm>
        </p:grpSpPr>
        <p:sp>
          <p:nvSpPr>
            <p:cNvPr id="25962" name="Line 359"/>
            <p:cNvSpPr>
              <a:spLocks noChangeAspect="1" noChangeShapeType="1"/>
            </p:cNvSpPr>
            <p:nvPr/>
          </p:nvSpPr>
          <p:spPr bwMode="auto">
            <a:xfrm flipH="1">
              <a:off x="4392" y="916"/>
              <a:ext cx="0" cy="1600"/>
            </a:xfrm>
            <a:prstGeom prst="line">
              <a:avLst/>
            </a:prstGeom>
            <a:noFill/>
            <a:ln w="6350">
              <a:solidFill>
                <a:srgbClr val="000000"/>
              </a:solidFill>
              <a:prstDash val="lgDash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63" name="Text Box 360"/>
            <p:cNvSpPr txBox="1">
              <a:spLocks noChangeAspect="1" noChangeArrowheads="1"/>
            </p:cNvSpPr>
            <p:nvPr/>
          </p:nvSpPr>
          <p:spPr bwMode="auto">
            <a:xfrm>
              <a:off x="3436" y="1486"/>
              <a:ext cx="53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5964" name="Text Box 361"/>
            <p:cNvSpPr txBox="1">
              <a:spLocks noChangeAspect="1" noChangeArrowheads="1"/>
            </p:cNvSpPr>
            <p:nvPr/>
          </p:nvSpPr>
          <p:spPr bwMode="auto">
            <a:xfrm>
              <a:off x="4938" y="1562"/>
              <a:ext cx="66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5965" name="Text Box 362"/>
            <p:cNvSpPr txBox="1">
              <a:spLocks noChangeAspect="1" noChangeArrowheads="1"/>
            </p:cNvSpPr>
            <p:nvPr/>
          </p:nvSpPr>
          <p:spPr bwMode="auto">
            <a:xfrm>
              <a:off x="4781" y="1008"/>
              <a:ext cx="575"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5966" name="Text Box 363"/>
            <p:cNvSpPr txBox="1">
              <a:spLocks noChangeAspect="1" noChangeArrowheads="1"/>
            </p:cNvSpPr>
            <p:nvPr/>
          </p:nvSpPr>
          <p:spPr bwMode="auto">
            <a:xfrm>
              <a:off x="4551" y="2361"/>
              <a:ext cx="108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Remote center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rotation</a:t>
              </a:r>
            </a:p>
          </p:txBody>
        </p:sp>
        <p:sp>
          <p:nvSpPr>
            <p:cNvPr id="25967" name="Text Box 364"/>
            <p:cNvSpPr txBox="1">
              <a:spLocks noChangeAspect="1" noChangeArrowheads="1"/>
            </p:cNvSpPr>
            <p:nvPr/>
          </p:nvSpPr>
          <p:spPr bwMode="auto">
            <a:xfrm>
              <a:off x="5070" y="1968"/>
              <a:ext cx="5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Template</a:t>
              </a:r>
            </a:p>
          </p:txBody>
        </p:sp>
        <p:sp>
          <p:nvSpPr>
            <p:cNvPr id="25968" name="Text Box 365"/>
            <p:cNvSpPr txBox="1">
              <a:spLocks noChangeAspect="1" noChangeArrowheads="1"/>
            </p:cNvSpPr>
            <p:nvPr/>
          </p:nvSpPr>
          <p:spPr bwMode="auto">
            <a:xfrm>
              <a:off x="3072" y="1968"/>
              <a:ext cx="76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Template-substrate interface</a:t>
              </a:r>
            </a:p>
          </p:txBody>
        </p:sp>
        <p:sp>
          <p:nvSpPr>
            <p:cNvPr id="25969" name="Rectangle 366" descr="Light upward diagonal"/>
            <p:cNvSpPr>
              <a:spLocks noChangeAspect="1" noChangeArrowheads="1"/>
            </p:cNvSpPr>
            <p:nvPr/>
          </p:nvSpPr>
          <p:spPr bwMode="auto">
            <a:xfrm flipV="1">
              <a:off x="3402" y="970"/>
              <a:ext cx="213" cy="97"/>
            </a:xfrm>
            <a:prstGeom prst="rect">
              <a:avLst/>
            </a:prstGeom>
            <a:pattFill prst="ltUpDiag">
              <a:fgClr>
                <a:srgbClr val="000000"/>
              </a:fgClr>
              <a:bgClr>
                <a:srgbClr val="FFFFFF"/>
              </a:bgClr>
            </a:patt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70" name="Rectangle 367"/>
            <p:cNvSpPr>
              <a:spLocks noChangeAspect="1" noChangeArrowheads="1"/>
            </p:cNvSpPr>
            <p:nvPr/>
          </p:nvSpPr>
          <p:spPr bwMode="auto">
            <a:xfrm flipV="1">
              <a:off x="3433" y="1065"/>
              <a:ext cx="146" cy="11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71" name="Arc 368"/>
            <p:cNvSpPr>
              <a:spLocks noChangeAspect="1"/>
            </p:cNvSpPr>
            <p:nvPr/>
          </p:nvSpPr>
          <p:spPr bwMode="auto">
            <a:xfrm flipV="1">
              <a:off x="3433" y="1171"/>
              <a:ext cx="149" cy="89"/>
            </a:xfrm>
            <a:custGeom>
              <a:avLst/>
              <a:gdLst>
                <a:gd name="T0" fmla="*/ 0 w 43200"/>
                <a:gd name="T1" fmla="*/ 0 h 22362"/>
                <a:gd name="T2" fmla="*/ 0 w 43200"/>
                <a:gd name="T3" fmla="*/ 0 h 22362"/>
                <a:gd name="T4" fmla="*/ 0 w 43200"/>
                <a:gd name="T5" fmla="*/ 0 h 22362"/>
                <a:gd name="T6" fmla="*/ 0 60000 65536"/>
                <a:gd name="T7" fmla="*/ 0 60000 65536"/>
                <a:gd name="T8" fmla="*/ 0 60000 65536"/>
                <a:gd name="T9" fmla="*/ 0 w 43200"/>
                <a:gd name="T10" fmla="*/ 0 h 22362"/>
                <a:gd name="T11" fmla="*/ 43200 w 43200"/>
                <a:gd name="T12" fmla="*/ 22362 h 22362"/>
              </a:gdLst>
              <a:ahLst/>
              <a:cxnLst>
                <a:cxn ang="T6">
                  <a:pos x="T0" y="T1"/>
                </a:cxn>
                <a:cxn ang="T7">
                  <a:pos x="T2" y="T3"/>
                </a:cxn>
                <a:cxn ang="T8">
                  <a:pos x="T4" y="T5"/>
                </a:cxn>
              </a:cxnLst>
              <a:rect l="T9" t="T10" r="T11" b="T12"/>
              <a:pathLst>
                <a:path w="43200" h="22362" fill="none" extrusionOk="0">
                  <a:moveTo>
                    <a:pt x="13" y="22361"/>
                  </a:moveTo>
                  <a:cubicBezTo>
                    <a:pt x="4" y="22108"/>
                    <a:pt x="0" y="21854"/>
                    <a:pt x="0" y="21600"/>
                  </a:cubicBezTo>
                  <a:cubicBezTo>
                    <a:pt x="0" y="9670"/>
                    <a:pt x="9670" y="0"/>
                    <a:pt x="21600" y="0"/>
                  </a:cubicBezTo>
                  <a:cubicBezTo>
                    <a:pt x="33529" y="-1"/>
                    <a:pt x="43199" y="9670"/>
                    <a:pt x="43200" y="21599"/>
                  </a:cubicBezTo>
                </a:path>
                <a:path w="43200" h="22362" stroke="0" extrusionOk="0">
                  <a:moveTo>
                    <a:pt x="13" y="22361"/>
                  </a:moveTo>
                  <a:cubicBezTo>
                    <a:pt x="4" y="22108"/>
                    <a:pt x="0" y="21854"/>
                    <a:pt x="0" y="21600"/>
                  </a:cubicBezTo>
                  <a:cubicBezTo>
                    <a:pt x="0" y="9670"/>
                    <a:pt x="9670" y="0"/>
                    <a:pt x="21600" y="0"/>
                  </a:cubicBezTo>
                  <a:cubicBezTo>
                    <a:pt x="33529" y="-1"/>
                    <a:pt x="43199" y="9670"/>
                    <a:pt x="43200" y="21599"/>
                  </a:cubicBezTo>
                  <a:lnTo>
                    <a:pt x="21600" y="21600"/>
                  </a:lnTo>
                  <a:lnTo>
                    <a:pt x="13" y="22361"/>
                  </a:lnTo>
                  <a:close/>
                </a:path>
              </a:pathLst>
            </a:custGeom>
            <a:solidFill>
              <a:srgbClr val="FFFFFF"/>
            </a:solidFill>
            <a:ln w="127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2" name="Line 369"/>
            <p:cNvSpPr>
              <a:spLocks noChangeAspect="1" noChangeShapeType="1"/>
            </p:cNvSpPr>
            <p:nvPr/>
          </p:nvSpPr>
          <p:spPr bwMode="auto">
            <a:xfrm flipV="1">
              <a:off x="3389" y="1065"/>
              <a:ext cx="2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3" name="Rectangle 370" descr="Light upward diagonal"/>
            <p:cNvSpPr>
              <a:spLocks noChangeAspect="1" noChangeArrowheads="1"/>
            </p:cNvSpPr>
            <p:nvPr/>
          </p:nvSpPr>
          <p:spPr bwMode="auto">
            <a:xfrm flipV="1">
              <a:off x="5157" y="966"/>
              <a:ext cx="213" cy="97"/>
            </a:xfrm>
            <a:prstGeom prst="rect">
              <a:avLst/>
            </a:prstGeom>
            <a:pattFill prst="ltUpDiag">
              <a:fgClr>
                <a:srgbClr val="000000"/>
              </a:fgClr>
              <a:bgClr>
                <a:srgbClr val="FFFFFF"/>
              </a:bgClr>
            </a:patt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74" name="Rectangle 371"/>
            <p:cNvSpPr>
              <a:spLocks noChangeAspect="1" noChangeArrowheads="1"/>
            </p:cNvSpPr>
            <p:nvPr/>
          </p:nvSpPr>
          <p:spPr bwMode="auto">
            <a:xfrm flipV="1">
              <a:off x="5188" y="1060"/>
              <a:ext cx="148" cy="12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75" name="Arc 372"/>
            <p:cNvSpPr>
              <a:spLocks noChangeAspect="1"/>
            </p:cNvSpPr>
            <p:nvPr/>
          </p:nvSpPr>
          <p:spPr bwMode="auto">
            <a:xfrm flipV="1">
              <a:off x="5188" y="1167"/>
              <a:ext cx="148" cy="89"/>
            </a:xfrm>
            <a:custGeom>
              <a:avLst/>
              <a:gdLst>
                <a:gd name="T0" fmla="*/ 0 w 43200"/>
                <a:gd name="T1" fmla="*/ 0 h 22362"/>
                <a:gd name="T2" fmla="*/ 0 w 43200"/>
                <a:gd name="T3" fmla="*/ 0 h 22362"/>
                <a:gd name="T4" fmla="*/ 0 w 43200"/>
                <a:gd name="T5" fmla="*/ 0 h 22362"/>
                <a:gd name="T6" fmla="*/ 0 60000 65536"/>
                <a:gd name="T7" fmla="*/ 0 60000 65536"/>
                <a:gd name="T8" fmla="*/ 0 60000 65536"/>
                <a:gd name="T9" fmla="*/ 0 w 43200"/>
                <a:gd name="T10" fmla="*/ 0 h 22362"/>
                <a:gd name="T11" fmla="*/ 43200 w 43200"/>
                <a:gd name="T12" fmla="*/ 22362 h 22362"/>
              </a:gdLst>
              <a:ahLst/>
              <a:cxnLst>
                <a:cxn ang="T6">
                  <a:pos x="T0" y="T1"/>
                </a:cxn>
                <a:cxn ang="T7">
                  <a:pos x="T2" y="T3"/>
                </a:cxn>
                <a:cxn ang="T8">
                  <a:pos x="T4" y="T5"/>
                </a:cxn>
              </a:cxnLst>
              <a:rect l="T9" t="T10" r="T11" b="T12"/>
              <a:pathLst>
                <a:path w="43200" h="22362" fill="none" extrusionOk="0">
                  <a:moveTo>
                    <a:pt x="13" y="22361"/>
                  </a:moveTo>
                  <a:cubicBezTo>
                    <a:pt x="4" y="22108"/>
                    <a:pt x="0" y="21854"/>
                    <a:pt x="0" y="21600"/>
                  </a:cubicBezTo>
                  <a:cubicBezTo>
                    <a:pt x="0" y="9670"/>
                    <a:pt x="9670" y="0"/>
                    <a:pt x="21600" y="0"/>
                  </a:cubicBezTo>
                  <a:cubicBezTo>
                    <a:pt x="33529" y="-1"/>
                    <a:pt x="43199" y="9670"/>
                    <a:pt x="43200" y="21599"/>
                  </a:cubicBezTo>
                </a:path>
                <a:path w="43200" h="22362" stroke="0" extrusionOk="0">
                  <a:moveTo>
                    <a:pt x="13" y="22361"/>
                  </a:moveTo>
                  <a:cubicBezTo>
                    <a:pt x="4" y="22108"/>
                    <a:pt x="0" y="21854"/>
                    <a:pt x="0" y="21600"/>
                  </a:cubicBezTo>
                  <a:cubicBezTo>
                    <a:pt x="0" y="9670"/>
                    <a:pt x="9670" y="0"/>
                    <a:pt x="21600" y="0"/>
                  </a:cubicBezTo>
                  <a:cubicBezTo>
                    <a:pt x="33529" y="-1"/>
                    <a:pt x="43199" y="9670"/>
                    <a:pt x="43200" y="21599"/>
                  </a:cubicBezTo>
                  <a:lnTo>
                    <a:pt x="21600" y="21600"/>
                  </a:lnTo>
                  <a:lnTo>
                    <a:pt x="13" y="22361"/>
                  </a:lnTo>
                  <a:close/>
                </a:path>
              </a:pathLst>
            </a:custGeom>
            <a:solidFill>
              <a:srgbClr val="FFFFFF"/>
            </a:solidFill>
            <a:ln w="127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6" name="Line 373"/>
            <p:cNvSpPr>
              <a:spLocks noChangeAspect="1" noChangeShapeType="1"/>
            </p:cNvSpPr>
            <p:nvPr/>
          </p:nvSpPr>
          <p:spPr bwMode="auto">
            <a:xfrm flipV="1">
              <a:off x="5144" y="1061"/>
              <a:ext cx="25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7" name="Line 374"/>
            <p:cNvSpPr>
              <a:spLocks noChangeAspect="1" noChangeShapeType="1"/>
            </p:cNvSpPr>
            <p:nvPr/>
          </p:nvSpPr>
          <p:spPr bwMode="auto">
            <a:xfrm flipV="1">
              <a:off x="3955" y="1586"/>
              <a:ext cx="89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8" name="Line 375"/>
            <p:cNvSpPr>
              <a:spLocks noChangeAspect="1" noChangeShapeType="1"/>
            </p:cNvSpPr>
            <p:nvPr/>
          </p:nvSpPr>
          <p:spPr bwMode="auto">
            <a:xfrm>
              <a:off x="3926" y="1624"/>
              <a:ext cx="565" cy="63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9" name="Line 376"/>
            <p:cNvSpPr>
              <a:spLocks noChangeAspect="1" noChangeShapeType="1"/>
            </p:cNvSpPr>
            <p:nvPr/>
          </p:nvSpPr>
          <p:spPr bwMode="auto">
            <a:xfrm flipH="1">
              <a:off x="4280" y="1635"/>
              <a:ext cx="565" cy="6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0" name="Rectangle 377"/>
            <p:cNvSpPr>
              <a:spLocks noChangeAspect="1" noChangeArrowheads="1"/>
            </p:cNvSpPr>
            <p:nvPr/>
          </p:nvSpPr>
          <p:spPr bwMode="auto">
            <a:xfrm flipV="1">
              <a:off x="3888" y="1936"/>
              <a:ext cx="985" cy="21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81" name="Freeform 378"/>
            <p:cNvSpPr>
              <a:spLocks noChangeAspect="1"/>
            </p:cNvSpPr>
            <p:nvPr/>
          </p:nvSpPr>
          <p:spPr bwMode="auto">
            <a:xfrm flipV="1">
              <a:off x="3983" y="1587"/>
              <a:ext cx="177" cy="344"/>
            </a:xfrm>
            <a:custGeom>
              <a:avLst/>
              <a:gdLst>
                <a:gd name="T0" fmla="*/ 0 w 277"/>
                <a:gd name="T1" fmla="*/ 0 h 480"/>
                <a:gd name="T2" fmla="*/ 7 w 277"/>
                <a:gd name="T3" fmla="*/ 11 h 480"/>
                <a:gd name="T4" fmla="*/ 4 w 277"/>
                <a:gd name="T5" fmla="*/ 34 h 480"/>
                <a:gd name="T6" fmla="*/ 0 60000 65536"/>
                <a:gd name="T7" fmla="*/ 0 60000 65536"/>
                <a:gd name="T8" fmla="*/ 0 60000 65536"/>
                <a:gd name="T9" fmla="*/ 0 w 277"/>
                <a:gd name="T10" fmla="*/ 0 h 480"/>
                <a:gd name="T11" fmla="*/ 277 w 277"/>
                <a:gd name="T12" fmla="*/ 480 h 480"/>
              </a:gdLst>
              <a:ahLst/>
              <a:cxnLst>
                <a:cxn ang="T6">
                  <a:pos x="T0" y="T1"/>
                </a:cxn>
                <a:cxn ang="T7">
                  <a:pos x="T2" y="T3"/>
                </a:cxn>
                <a:cxn ang="T8">
                  <a:pos x="T4" y="T5"/>
                </a:cxn>
              </a:cxnLst>
              <a:rect l="T9" t="T10" r="T11" b="T12"/>
              <a:pathLst>
                <a:path w="277" h="480">
                  <a:moveTo>
                    <a:pt x="0" y="0"/>
                  </a:moveTo>
                  <a:cubicBezTo>
                    <a:pt x="116" y="42"/>
                    <a:pt x="233" y="85"/>
                    <a:pt x="255" y="165"/>
                  </a:cubicBezTo>
                  <a:cubicBezTo>
                    <a:pt x="277" y="245"/>
                    <a:pt x="206" y="362"/>
                    <a:pt x="135" y="480"/>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2" name="Freeform 379"/>
            <p:cNvSpPr>
              <a:spLocks noChangeAspect="1"/>
            </p:cNvSpPr>
            <p:nvPr/>
          </p:nvSpPr>
          <p:spPr bwMode="auto">
            <a:xfrm flipH="1" flipV="1">
              <a:off x="4624" y="1598"/>
              <a:ext cx="177" cy="344"/>
            </a:xfrm>
            <a:custGeom>
              <a:avLst/>
              <a:gdLst>
                <a:gd name="T0" fmla="*/ 0 w 277"/>
                <a:gd name="T1" fmla="*/ 0 h 480"/>
                <a:gd name="T2" fmla="*/ 7 w 277"/>
                <a:gd name="T3" fmla="*/ 11 h 480"/>
                <a:gd name="T4" fmla="*/ 4 w 277"/>
                <a:gd name="T5" fmla="*/ 34 h 480"/>
                <a:gd name="T6" fmla="*/ 0 60000 65536"/>
                <a:gd name="T7" fmla="*/ 0 60000 65536"/>
                <a:gd name="T8" fmla="*/ 0 60000 65536"/>
                <a:gd name="T9" fmla="*/ 0 w 277"/>
                <a:gd name="T10" fmla="*/ 0 h 480"/>
                <a:gd name="T11" fmla="*/ 277 w 277"/>
                <a:gd name="T12" fmla="*/ 480 h 480"/>
              </a:gdLst>
              <a:ahLst/>
              <a:cxnLst>
                <a:cxn ang="T6">
                  <a:pos x="T0" y="T1"/>
                </a:cxn>
                <a:cxn ang="T7">
                  <a:pos x="T2" y="T3"/>
                </a:cxn>
                <a:cxn ang="T8">
                  <a:pos x="T4" y="T5"/>
                </a:cxn>
              </a:cxnLst>
              <a:rect l="T9" t="T10" r="T11" b="T12"/>
              <a:pathLst>
                <a:path w="277" h="480">
                  <a:moveTo>
                    <a:pt x="0" y="0"/>
                  </a:moveTo>
                  <a:cubicBezTo>
                    <a:pt x="116" y="42"/>
                    <a:pt x="233" y="85"/>
                    <a:pt x="255" y="165"/>
                  </a:cubicBezTo>
                  <a:cubicBezTo>
                    <a:pt x="277" y="245"/>
                    <a:pt x="206" y="362"/>
                    <a:pt x="135" y="480"/>
                  </a:cubicBez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3" name="Line 380"/>
            <p:cNvSpPr>
              <a:spLocks noChangeAspect="1" noChangeShapeType="1"/>
            </p:cNvSpPr>
            <p:nvPr/>
          </p:nvSpPr>
          <p:spPr bwMode="auto">
            <a:xfrm flipV="1">
              <a:off x="4926" y="1206"/>
              <a:ext cx="316" cy="409"/>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5984" name="Group 381"/>
            <p:cNvGrpSpPr>
              <a:grpSpLocks noChangeAspect="1"/>
            </p:cNvGrpSpPr>
            <p:nvPr/>
          </p:nvGrpSpPr>
          <p:grpSpPr bwMode="auto">
            <a:xfrm rot="230669" flipV="1">
              <a:off x="3840" y="1544"/>
              <a:ext cx="1096" cy="614"/>
              <a:chOff x="7770" y="3474"/>
              <a:chExt cx="1718" cy="856"/>
            </a:xfrm>
          </p:grpSpPr>
          <p:sp>
            <p:nvSpPr>
              <p:cNvPr id="25996" name="Oval 382"/>
              <p:cNvSpPr>
                <a:spLocks noChangeAspect="1" noChangeArrowheads="1"/>
              </p:cNvSpPr>
              <p:nvPr/>
            </p:nvSpPr>
            <p:spPr bwMode="auto">
              <a:xfrm>
                <a:off x="7770" y="4187"/>
                <a:ext cx="143" cy="143"/>
              </a:xfrm>
              <a:prstGeom prst="ellipse">
                <a:avLst/>
              </a:pr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97" name="Line 383"/>
              <p:cNvSpPr>
                <a:spLocks noChangeAspect="1" noChangeShapeType="1"/>
              </p:cNvSpPr>
              <p:nvPr/>
            </p:nvSpPr>
            <p:spPr bwMode="auto">
              <a:xfrm>
                <a:off x="7935" y="4262"/>
                <a:ext cx="1410" cy="0"/>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98" name="Oval 384"/>
              <p:cNvSpPr>
                <a:spLocks noChangeAspect="1" noChangeArrowheads="1"/>
              </p:cNvSpPr>
              <p:nvPr/>
            </p:nvSpPr>
            <p:spPr bwMode="auto">
              <a:xfrm flipH="1">
                <a:off x="9345" y="4187"/>
                <a:ext cx="143" cy="143"/>
              </a:xfrm>
              <a:prstGeom prst="ellipse">
                <a:avLst/>
              </a:pr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99" name="Rectangle 385"/>
              <p:cNvSpPr>
                <a:spLocks noChangeAspect="1" noChangeArrowheads="1"/>
              </p:cNvSpPr>
              <p:nvPr/>
            </p:nvSpPr>
            <p:spPr bwMode="auto">
              <a:xfrm>
                <a:off x="7830" y="3474"/>
                <a:ext cx="1545" cy="300"/>
              </a:xfrm>
              <a:prstGeom prst="rect">
                <a:avLst/>
              </a:prstGeom>
              <a:noFill/>
              <a:ln w="12700">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6000" name="Freeform 386"/>
              <p:cNvSpPr>
                <a:spLocks noChangeAspect="1"/>
              </p:cNvSpPr>
              <p:nvPr/>
            </p:nvSpPr>
            <p:spPr bwMode="auto">
              <a:xfrm>
                <a:off x="7980" y="3780"/>
                <a:ext cx="277" cy="480"/>
              </a:xfrm>
              <a:custGeom>
                <a:avLst/>
                <a:gdLst>
                  <a:gd name="T0" fmla="*/ 0 w 277"/>
                  <a:gd name="T1" fmla="*/ 0 h 480"/>
                  <a:gd name="T2" fmla="*/ 255 w 277"/>
                  <a:gd name="T3" fmla="*/ 165 h 480"/>
                  <a:gd name="T4" fmla="*/ 135 w 277"/>
                  <a:gd name="T5" fmla="*/ 480 h 480"/>
                  <a:gd name="T6" fmla="*/ 0 60000 65536"/>
                  <a:gd name="T7" fmla="*/ 0 60000 65536"/>
                  <a:gd name="T8" fmla="*/ 0 60000 65536"/>
                  <a:gd name="T9" fmla="*/ 0 w 277"/>
                  <a:gd name="T10" fmla="*/ 0 h 480"/>
                  <a:gd name="T11" fmla="*/ 277 w 277"/>
                  <a:gd name="T12" fmla="*/ 480 h 480"/>
                </a:gdLst>
                <a:ahLst/>
                <a:cxnLst>
                  <a:cxn ang="T6">
                    <a:pos x="T0" y="T1"/>
                  </a:cxn>
                  <a:cxn ang="T7">
                    <a:pos x="T2" y="T3"/>
                  </a:cxn>
                  <a:cxn ang="T8">
                    <a:pos x="T4" y="T5"/>
                  </a:cxn>
                </a:cxnLst>
                <a:rect l="T9" t="T10" r="T11" b="T12"/>
                <a:pathLst>
                  <a:path w="277" h="480">
                    <a:moveTo>
                      <a:pt x="0" y="0"/>
                    </a:moveTo>
                    <a:cubicBezTo>
                      <a:pt x="116" y="42"/>
                      <a:pt x="233" y="85"/>
                      <a:pt x="255" y="165"/>
                    </a:cubicBezTo>
                    <a:cubicBezTo>
                      <a:pt x="277" y="245"/>
                      <a:pt x="206" y="362"/>
                      <a:pt x="135" y="480"/>
                    </a:cubicBezTo>
                  </a:path>
                </a:pathLst>
              </a:custGeom>
              <a:noFill/>
              <a:ln w="12700"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01" name="Freeform 387"/>
              <p:cNvSpPr>
                <a:spLocks noChangeAspect="1"/>
              </p:cNvSpPr>
              <p:nvPr/>
            </p:nvSpPr>
            <p:spPr bwMode="auto">
              <a:xfrm flipH="1">
                <a:off x="8985" y="3765"/>
                <a:ext cx="277" cy="480"/>
              </a:xfrm>
              <a:custGeom>
                <a:avLst/>
                <a:gdLst>
                  <a:gd name="T0" fmla="*/ 0 w 277"/>
                  <a:gd name="T1" fmla="*/ 0 h 480"/>
                  <a:gd name="T2" fmla="*/ 255 w 277"/>
                  <a:gd name="T3" fmla="*/ 165 h 480"/>
                  <a:gd name="T4" fmla="*/ 135 w 277"/>
                  <a:gd name="T5" fmla="*/ 480 h 480"/>
                  <a:gd name="T6" fmla="*/ 0 60000 65536"/>
                  <a:gd name="T7" fmla="*/ 0 60000 65536"/>
                  <a:gd name="T8" fmla="*/ 0 60000 65536"/>
                  <a:gd name="T9" fmla="*/ 0 w 277"/>
                  <a:gd name="T10" fmla="*/ 0 h 480"/>
                  <a:gd name="T11" fmla="*/ 277 w 277"/>
                  <a:gd name="T12" fmla="*/ 480 h 480"/>
                </a:gdLst>
                <a:ahLst/>
                <a:cxnLst>
                  <a:cxn ang="T6">
                    <a:pos x="T0" y="T1"/>
                  </a:cxn>
                  <a:cxn ang="T7">
                    <a:pos x="T2" y="T3"/>
                  </a:cxn>
                  <a:cxn ang="T8">
                    <a:pos x="T4" y="T5"/>
                  </a:cxn>
                </a:cxnLst>
                <a:rect l="T9" t="T10" r="T11" b="T12"/>
                <a:pathLst>
                  <a:path w="277" h="480">
                    <a:moveTo>
                      <a:pt x="0" y="0"/>
                    </a:moveTo>
                    <a:cubicBezTo>
                      <a:pt x="116" y="42"/>
                      <a:pt x="233" y="85"/>
                      <a:pt x="255" y="165"/>
                    </a:cubicBezTo>
                    <a:cubicBezTo>
                      <a:pt x="277" y="245"/>
                      <a:pt x="206" y="362"/>
                      <a:pt x="135" y="480"/>
                    </a:cubicBezTo>
                  </a:path>
                </a:pathLst>
              </a:custGeom>
              <a:noFill/>
              <a:ln w="12700" cap="flat" cmpd="sng">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5985" name="Line 388"/>
            <p:cNvSpPr>
              <a:spLocks noChangeAspect="1" noChangeShapeType="1"/>
            </p:cNvSpPr>
            <p:nvPr/>
          </p:nvSpPr>
          <p:spPr bwMode="auto">
            <a:xfrm flipV="1">
              <a:off x="4936" y="1199"/>
              <a:ext cx="316" cy="35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6" name="Line 389"/>
            <p:cNvSpPr>
              <a:spLocks noChangeAspect="1" noChangeShapeType="1"/>
            </p:cNvSpPr>
            <p:nvPr/>
          </p:nvSpPr>
          <p:spPr bwMode="auto">
            <a:xfrm flipH="1" flipV="1">
              <a:off x="3543" y="1205"/>
              <a:ext cx="325" cy="301"/>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7" name="Line 390"/>
            <p:cNvSpPr>
              <a:spLocks noChangeAspect="1" noChangeShapeType="1"/>
            </p:cNvSpPr>
            <p:nvPr/>
          </p:nvSpPr>
          <p:spPr bwMode="auto">
            <a:xfrm flipH="1" flipV="1">
              <a:off x="3543" y="1199"/>
              <a:ext cx="316" cy="35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8" name="AutoShape 391"/>
            <p:cNvSpPr>
              <a:spLocks noChangeArrowheads="1"/>
            </p:cNvSpPr>
            <p:nvPr/>
          </p:nvSpPr>
          <p:spPr bwMode="auto">
            <a:xfrm flipV="1">
              <a:off x="3465" y="1133"/>
              <a:ext cx="80" cy="91"/>
            </a:xfrm>
            <a:prstGeom prst="flowChartSummingJunction">
              <a:avLst/>
            </a:prstGeom>
            <a:solidFill>
              <a:srgbClr val="FFFFFF"/>
            </a:solidFill>
            <a:ln w="15875">
              <a:solidFill>
                <a:srgbClr val="000000"/>
              </a:solidFill>
              <a:round/>
              <a:headEnd/>
              <a:tailEnd/>
            </a:ln>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89" name="AutoShape 392"/>
            <p:cNvSpPr>
              <a:spLocks noChangeArrowheads="1"/>
            </p:cNvSpPr>
            <p:nvPr/>
          </p:nvSpPr>
          <p:spPr bwMode="auto">
            <a:xfrm flipV="1">
              <a:off x="5222" y="1124"/>
              <a:ext cx="81" cy="91"/>
            </a:xfrm>
            <a:prstGeom prst="flowChartSummingJunction">
              <a:avLst/>
            </a:prstGeom>
            <a:solidFill>
              <a:srgbClr val="FFFFFF"/>
            </a:solidFill>
            <a:ln w="15875">
              <a:solidFill>
                <a:srgbClr val="000000"/>
              </a:solidFill>
              <a:round/>
              <a:headEnd/>
              <a:tailEnd/>
            </a:ln>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90" name="AutoShape 393"/>
            <p:cNvSpPr>
              <a:spLocks noChangeArrowheads="1"/>
            </p:cNvSpPr>
            <p:nvPr/>
          </p:nvSpPr>
          <p:spPr bwMode="auto">
            <a:xfrm flipV="1">
              <a:off x="4859" y="1538"/>
              <a:ext cx="80" cy="90"/>
            </a:xfrm>
            <a:prstGeom prst="flowChartSummingJunction">
              <a:avLst/>
            </a:prstGeom>
            <a:solidFill>
              <a:srgbClr val="FFFFFF"/>
            </a:solidFill>
            <a:ln w="15875">
              <a:solidFill>
                <a:srgbClr val="000000"/>
              </a:solidFill>
              <a:round/>
              <a:headEnd/>
              <a:tailEnd/>
            </a:ln>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91" name="AutoShape 394"/>
            <p:cNvSpPr>
              <a:spLocks noChangeArrowheads="1"/>
            </p:cNvSpPr>
            <p:nvPr/>
          </p:nvSpPr>
          <p:spPr bwMode="auto">
            <a:xfrm flipV="1">
              <a:off x="3863" y="1539"/>
              <a:ext cx="81" cy="91"/>
            </a:xfrm>
            <a:prstGeom prst="flowChartSummingJunction">
              <a:avLst/>
            </a:prstGeom>
            <a:solidFill>
              <a:srgbClr val="FFFFFF"/>
            </a:solidFill>
            <a:ln w="15875">
              <a:solidFill>
                <a:srgbClr val="000000"/>
              </a:solidFill>
              <a:round/>
              <a:headEnd/>
              <a:tailEnd/>
            </a:ln>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92" name="Line 395"/>
            <p:cNvSpPr>
              <a:spLocks noChangeShapeType="1"/>
            </p:cNvSpPr>
            <p:nvPr/>
          </p:nvSpPr>
          <p:spPr bwMode="auto">
            <a:xfrm>
              <a:off x="4416" y="2160"/>
              <a:ext cx="432" cy="240"/>
            </a:xfrm>
            <a:prstGeom prst="line">
              <a:avLst/>
            </a:prstGeom>
            <a:noFill/>
            <a:ln w="12700">
              <a:solidFill>
                <a:schemeClr val="tx1"/>
              </a:solidFill>
              <a:round/>
              <a:headEnd type="triangle" w="lg" len="med"/>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93" name="Line 396"/>
            <p:cNvSpPr>
              <a:spLocks noChangeShapeType="1"/>
            </p:cNvSpPr>
            <p:nvPr/>
          </p:nvSpPr>
          <p:spPr bwMode="auto">
            <a:xfrm>
              <a:off x="4896" y="2064"/>
              <a:ext cx="240" cy="0"/>
            </a:xfrm>
            <a:prstGeom prst="line">
              <a:avLst/>
            </a:prstGeom>
            <a:noFill/>
            <a:ln w="12700">
              <a:solidFill>
                <a:schemeClr val="tx1"/>
              </a:solidFill>
              <a:round/>
              <a:headEnd type="triangle" w="lg" len="med"/>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94" name="Line 397"/>
            <p:cNvSpPr>
              <a:spLocks noChangeShapeType="1"/>
            </p:cNvSpPr>
            <p:nvPr/>
          </p:nvSpPr>
          <p:spPr bwMode="auto">
            <a:xfrm flipH="1">
              <a:off x="3744" y="2160"/>
              <a:ext cx="240" cy="96"/>
            </a:xfrm>
            <a:prstGeom prst="line">
              <a:avLst/>
            </a:prstGeom>
            <a:noFill/>
            <a:ln w="12700">
              <a:solidFill>
                <a:schemeClr val="tx1"/>
              </a:solidFill>
              <a:round/>
              <a:headEnd type="triangle" w="lg" len="med"/>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95" name="Rectangle 398"/>
            <p:cNvSpPr>
              <a:spLocks noChangeArrowheads="1"/>
            </p:cNvSpPr>
            <p:nvPr/>
          </p:nvSpPr>
          <p:spPr bwMode="auto">
            <a:xfrm>
              <a:off x="3168" y="816"/>
              <a:ext cx="2496" cy="192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25954" name="Line 399"/>
          <p:cNvSpPr>
            <a:spLocks noChangeShapeType="1"/>
          </p:cNvSpPr>
          <p:nvPr/>
        </p:nvSpPr>
        <p:spPr bwMode="auto">
          <a:xfrm flipV="1">
            <a:off x="4648200" y="3429000"/>
            <a:ext cx="381000" cy="228600"/>
          </a:xfrm>
          <a:prstGeom prst="line">
            <a:avLst/>
          </a:prstGeom>
          <a:noFill/>
          <a:ln w="38100">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55" name="Rectangle 400"/>
          <p:cNvSpPr>
            <a:spLocks noChangeArrowheads="1"/>
          </p:cNvSpPr>
          <p:nvPr/>
        </p:nvSpPr>
        <p:spPr bwMode="auto">
          <a:xfrm>
            <a:off x="2257425" y="3609975"/>
            <a:ext cx="1201738"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56" name="Freeform 401"/>
          <p:cNvSpPr>
            <a:spLocks/>
          </p:cNvSpPr>
          <p:nvPr/>
        </p:nvSpPr>
        <p:spPr bwMode="auto">
          <a:xfrm>
            <a:off x="2257425" y="3609975"/>
            <a:ext cx="1201738" cy="68263"/>
          </a:xfrm>
          <a:custGeom>
            <a:avLst/>
            <a:gdLst>
              <a:gd name="T0" fmla="*/ 2147483646 w 216"/>
              <a:gd name="T1" fmla="*/ 0 h 12"/>
              <a:gd name="T2" fmla="*/ 0 w 216"/>
              <a:gd name="T3" fmla="*/ 0 h 12"/>
              <a:gd name="T4" fmla="*/ 0 w 216"/>
              <a:gd name="T5" fmla="*/ 2147483646 h 12"/>
              <a:gd name="T6" fmla="*/ 2147483646 w 216"/>
              <a:gd name="T7" fmla="*/ 2147483646 h 12"/>
              <a:gd name="T8" fmla="*/ 2147483646 w 216"/>
              <a:gd name="T9" fmla="*/ 0 h 12"/>
              <a:gd name="T10" fmla="*/ 2147483646 w 216"/>
              <a:gd name="T11" fmla="*/ 0 h 12"/>
              <a:gd name="T12" fmla="*/ 0 60000 65536"/>
              <a:gd name="T13" fmla="*/ 0 60000 65536"/>
              <a:gd name="T14" fmla="*/ 0 60000 65536"/>
              <a:gd name="T15" fmla="*/ 0 60000 65536"/>
              <a:gd name="T16" fmla="*/ 0 60000 65536"/>
              <a:gd name="T17" fmla="*/ 0 60000 65536"/>
              <a:gd name="T18" fmla="*/ 0 w 216"/>
              <a:gd name="T19" fmla="*/ 0 h 12"/>
              <a:gd name="T20" fmla="*/ 216 w 21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6" h="12">
                <a:moveTo>
                  <a:pt x="216" y="0"/>
                </a:moveTo>
                <a:lnTo>
                  <a:pt x="0" y="0"/>
                </a:lnTo>
                <a:lnTo>
                  <a:pt x="0" y="12"/>
                </a:lnTo>
                <a:lnTo>
                  <a:pt x="216" y="12"/>
                </a:lnTo>
                <a:lnTo>
                  <a:pt x="2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57" name="Oval 402"/>
          <p:cNvSpPr>
            <a:spLocks noChangeArrowheads="1"/>
          </p:cNvSpPr>
          <p:nvPr/>
        </p:nvSpPr>
        <p:spPr bwMode="auto">
          <a:xfrm>
            <a:off x="2143125" y="3554413"/>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58" name="Oval 403"/>
          <p:cNvSpPr>
            <a:spLocks noChangeArrowheads="1"/>
          </p:cNvSpPr>
          <p:nvPr/>
        </p:nvSpPr>
        <p:spPr bwMode="auto">
          <a:xfrm>
            <a:off x="3387725" y="3554413"/>
            <a:ext cx="165100" cy="165100"/>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59" name="Oval 404"/>
          <p:cNvSpPr>
            <a:spLocks noChangeArrowheads="1"/>
          </p:cNvSpPr>
          <p:nvPr/>
        </p:nvSpPr>
        <p:spPr bwMode="auto">
          <a:xfrm>
            <a:off x="2746375" y="3554413"/>
            <a:ext cx="165100" cy="165100"/>
          </a:xfrm>
          <a:prstGeom prst="ellipse">
            <a:avLst/>
          </a:prstGeom>
          <a:solidFill>
            <a:srgbClr val="CC3300"/>
          </a:solidFill>
          <a:ln w="19050">
            <a:solidFill>
              <a:schemeClr val="tx1"/>
            </a:solidFill>
            <a:prstDash val="sysDot"/>
            <a:round/>
            <a:headEnd/>
            <a:tailEnd/>
          </a:ln>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5960" name="Rectangle 405"/>
          <p:cNvSpPr>
            <a:spLocks noChangeArrowheads="1"/>
          </p:cNvSpPr>
          <p:nvPr/>
        </p:nvSpPr>
        <p:spPr bwMode="auto">
          <a:xfrm>
            <a:off x="5257800" y="12954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Flexure Schematic</a:t>
            </a:r>
          </a:p>
        </p:txBody>
      </p:sp>
      <p:sp>
        <p:nvSpPr>
          <p:cNvPr id="1096086" name="Text Box 406"/>
          <p:cNvSpPr txBox="1">
            <a:spLocks noChangeArrowheads="1"/>
          </p:cNvSpPr>
          <p:nvPr/>
        </p:nvSpPr>
        <p:spPr bwMode="auto">
          <a:xfrm>
            <a:off x="130175" y="4479266"/>
            <a:ext cx="8991600" cy="2265362"/>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marL="457200" marR="0" lvl="0" indent="-457200" algn="l"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J. Choi, S. Johnson, M. Colburn, S.V.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Sreenivasan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 G. Willson, “Design of Orientation Stages for Step and Flash Imprint Lithography,” </a:t>
            </a:r>
            <a:r>
              <a:rPr kumimoji="0" lang="en-US"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Journal of Int. Societies for Precision Engineering and Nanotechnology</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Volume 25, No. 3, pp. 192-199, July, 2001.</a:t>
            </a:r>
          </a:p>
        </p:txBody>
      </p:sp>
    </p:spTree>
    <p:extLst>
      <p:ext uri="{BB962C8B-B14F-4D97-AF65-F5344CB8AC3E}">
        <p14:creationId xmlns:p14="http://schemas.microsoft.com/office/powerpoint/2010/main" val="4039919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08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4|11.6|4.5|12.3|3.9|5"/>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2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17483</TotalTime>
  <Words>1031</Words>
  <Application>Microsoft Office PowerPoint</Application>
  <PresentationFormat>On-screen Show (4:3)</PresentationFormat>
  <Paragraphs>220</Paragraphs>
  <Slides>39</Slides>
  <Notes>11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39</vt:i4>
      </vt:variant>
    </vt:vector>
  </HeadingPairs>
  <TitlesOfParts>
    <vt:vector size="52" baseType="lpstr">
      <vt:lpstr>Arial</vt:lpstr>
      <vt:lpstr>Arial Narrow</vt:lpstr>
      <vt:lpstr>Arial Unicode MS</vt:lpstr>
      <vt:lpstr>Symbol</vt:lpstr>
      <vt:lpstr>Tahoma</vt:lpstr>
      <vt:lpstr>Times New Roman</vt:lpstr>
      <vt:lpstr>Webdings</vt:lpstr>
      <vt:lpstr>Wingdings</vt:lpstr>
      <vt:lpstr>2_MII template- 9-2005</vt:lpstr>
      <vt:lpstr>Chart</vt:lpstr>
      <vt:lpstr>Worksheet</vt:lpstr>
      <vt:lpstr>Photo Editor Photo</vt:lpstr>
      <vt:lpstr>Bitmap Image</vt:lpstr>
      <vt:lpstr>PowerPoint Presentation</vt:lpstr>
      <vt:lpstr>Birefringent Crystals</vt:lpstr>
      <vt:lpstr>Frogs</vt:lpstr>
      <vt:lpstr>PowerPoint Presentation</vt:lpstr>
      <vt:lpstr>Step and Flash Imprint Lithography </vt:lpstr>
      <vt:lpstr>PowerPoint Presentation</vt:lpstr>
      <vt:lpstr>First Publication of SFIL</vt:lpstr>
      <vt:lpstr>PowerPoint Presentation</vt:lpstr>
      <vt:lpstr>Self-Leveling Scheme using Template Flexure</vt:lpstr>
      <vt:lpstr>Modern Imprint Head…MII and Canon</vt:lpstr>
      <vt:lpstr>SFIL tool decade later</vt:lpstr>
      <vt:lpstr> SFIL Lithography</vt:lpstr>
      <vt:lpstr>Gate Level: 38nm Half Pitch</vt:lpstr>
      <vt:lpstr>PowerPoint Presentation</vt:lpstr>
      <vt:lpstr>Claims of competitors and detractors</vt:lpstr>
      <vt:lpstr>Residual Layer Thickness Control</vt:lpstr>
      <vt:lpstr>Focus on Continuous Process Improvement</vt:lpstr>
      <vt:lpstr>Residual Layer Thickness Measurements Early Results</vt:lpstr>
      <vt:lpstr>Residual Layer Control Today</vt:lpstr>
      <vt:lpstr> 1) Why do you think 1X projection lithography replaced contact printing in the early 80’s??  Don’t you learn from history??  2) Do you propose attempt to do lithography without a pellicle??!!</vt:lpstr>
      <vt:lpstr>Template Before and After Imprints</vt:lpstr>
      <vt:lpstr>Defect Density Trend Similar to Immersion….early work</vt:lpstr>
      <vt:lpstr>Defect Control in the current Canon Tool</vt:lpstr>
      <vt:lpstr>Electrical Testing  for Defectivity</vt:lpstr>
      <vt:lpstr>Field-To-Field Alignment</vt:lpstr>
      <vt:lpstr>PowerPoint Presentation</vt:lpstr>
      <vt:lpstr>PowerPoint Presentation</vt:lpstr>
      <vt:lpstr>Overlay: Scale/Shape Correction Mechanism</vt:lpstr>
      <vt:lpstr>High Order Corrections</vt:lpstr>
      <vt:lpstr>3 sigma alignment SFIL to 193 nm Optical</vt:lpstr>
      <vt:lpstr>PowerPoint Presentation</vt:lpstr>
      <vt:lpstr>Throughput</vt:lpstr>
      <vt:lpstr>The Fill Step Adaptive dispense, spread and release in 1.5 sec</vt:lpstr>
      <vt:lpstr>The Fill Step</vt:lpstr>
      <vt:lpstr>The Fill Step</vt:lpstr>
      <vt:lpstr>The Fill Step</vt:lpstr>
      <vt:lpstr>The Fill Step</vt:lpstr>
      <vt:lpstr>Snap Shots of previous steps</vt:lpstr>
      <vt:lpstr>Nanofluidics: RLT Control and High Throughput</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1126</cp:revision>
  <cp:lastPrinted>2018-10-02T04:57:42Z</cp:lastPrinted>
  <dcterms:created xsi:type="dcterms:W3CDTF">2002-02-15T21:27:43Z</dcterms:created>
  <dcterms:modified xsi:type="dcterms:W3CDTF">2018-10-03T13:49:56Z</dcterms:modified>
</cp:coreProperties>
</file>